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21"/>
  </p:notesMasterIdLst>
  <p:sldIdLst>
    <p:sldId id="256" r:id="rId5"/>
    <p:sldId id="258" r:id="rId6"/>
    <p:sldId id="259" r:id="rId7"/>
    <p:sldId id="262" r:id="rId8"/>
    <p:sldId id="263" r:id="rId9"/>
    <p:sldId id="267" r:id="rId10"/>
    <p:sldId id="260" r:id="rId11"/>
    <p:sldId id="264" r:id="rId12"/>
    <p:sldId id="261" r:id="rId13"/>
    <p:sldId id="265" r:id="rId14"/>
    <p:sldId id="268" r:id="rId15"/>
    <p:sldId id="269" r:id="rId16"/>
    <p:sldId id="270" r:id="rId17"/>
    <p:sldId id="271" r:id="rId18"/>
    <p:sldId id="272" r:id="rId19"/>
    <p:sldId id="273" r:id="rId2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ischa Scipio-Blüme" initials="MS" lastIdx="1" clrIdx="0">
    <p:extLst>
      <p:ext uri="{19B8F6BF-5375-455C-9EA6-DF929625EA0E}">
        <p15:presenceInfo xmlns:p15="http://schemas.microsoft.com/office/powerpoint/2012/main" userId="S-1-12-1-3802129214-1262726713-4064941468-131338607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941D"/>
    <a:srgbClr val="E4207F"/>
    <a:srgbClr val="F0F0F0"/>
    <a:srgbClr val="1C9D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CA16252-51BC-564C-CFE4-AAE9C9F252B1}" v="8" dt="2022-09-05T15:00:15.472"/>
    <p1510:client id="{4D319EBE-A875-D758-2D14-1036E945300E}" v="8" dt="2022-09-05T15:02:47.041"/>
    <p1510:client id="{6F1A60C8-0EB6-022D-456E-42083D26D0AC}" v="1" dt="2022-09-05T16:06:01.269"/>
    <p1510:client id="{BF4F1A9A-EC20-90B6-7B3D-9EB5E0742B56}" v="17" dt="2022-09-05T13:38:25.71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5368"/>
    <p:restoredTop sz="96317"/>
  </p:normalViewPr>
  <p:slideViewPr>
    <p:cSldViewPr snapToGrid="0" snapToObjects="1" showGuides="1">
      <p:cViewPr>
        <p:scale>
          <a:sx n="71" d="100"/>
          <a:sy n="71" d="100"/>
        </p:scale>
        <p:origin x="788" y="-300"/>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commentAuthors" Target="commentAuthors.xml"/><Relationship Id="rId27"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L"/>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0C51BBB-D22D-354E-A3CC-5FA31BDD024C}" type="datetimeFigureOut">
              <a:rPr lang="en-NL" smtClean="0"/>
              <a:t>09/05/2022</a:t>
            </a:fld>
            <a:endParaRPr lang="en-NL"/>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L"/>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L"/>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19DD13-3B0C-0440-A5FC-5FA9B4E4ABFB}" type="slidenum">
              <a:rPr lang="en-NL" smtClean="0"/>
              <a:t>‹nr.›</a:t>
            </a:fld>
            <a:endParaRPr lang="en-NL"/>
          </a:p>
        </p:txBody>
      </p:sp>
    </p:spTree>
    <p:extLst>
      <p:ext uri="{BB962C8B-B14F-4D97-AF65-F5344CB8AC3E}">
        <p14:creationId xmlns:p14="http://schemas.microsoft.com/office/powerpoint/2010/main" val="36642184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B326977-0BB8-4F40-B8AF-BA944A4AFEB7}"/>
              </a:ext>
            </a:extLst>
          </p:cNvPr>
          <p:cNvPicPr>
            <a:picLocks noChangeAspect="1"/>
          </p:cNvPicPr>
          <p:nvPr userDrawn="1"/>
        </p:nvPicPr>
        <p:blipFill>
          <a:blip r:embed="rId2"/>
          <a:stretch>
            <a:fillRect/>
          </a:stretch>
        </p:blipFill>
        <p:spPr>
          <a:xfrm>
            <a:off x="9032427" y="5682781"/>
            <a:ext cx="2799539" cy="1507444"/>
          </a:xfrm>
          <a:prstGeom prst="rect">
            <a:avLst/>
          </a:prstGeom>
        </p:spPr>
      </p:pic>
      <p:sp>
        <p:nvSpPr>
          <p:cNvPr id="20" name="Picture Placeholder 19">
            <a:extLst>
              <a:ext uri="{FF2B5EF4-FFF2-40B4-BE49-F238E27FC236}">
                <a16:creationId xmlns:a16="http://schemas.microsoft.com/office/drawing/2014/main" id="{5A1D9920-9DBC-744E-83CC-B22CB3BE6FDF}"/>
              </a:ext>
            </a:extLst>
          </p:cNvPr>
          <p:cNvSpPr>
            <a:spLocks noGrp="1"/>
          </p:cNvSpPr>
          <p:nvPr>
            <p:ph type="pic" sz="quarter" idx="10" hasCustomPrompt="1"/>
          </p:nvPr>
        </p:nvSpPr>
        <p:spPr>
          <a:xfrm>
            <a:off x="152779" y="1058333"/>
            <a:ext cx="11886442" cy="5064739"/>
          </a:xfrm>
          <a:prstGeom prst="rect">
            <a:avLst/>
          </a:prstGeom>
          <a:solidFill>
            <a:srgbClr val="F0F0F0"/>
          </a:solidFill>
          <a:effectLst>
            <a:softEdge rad="0"/>
          </a:effectLst>
        </p:spPr>
        <p:txBody>
          <a:bodyPr anchor="ctr"/>
          <a:lstStyle>
            <a:lvl1pPr algn="ctr">
              <a:buNone/>
              <a:defRPr sz="1400" b="1" spc="300">
                <a:solidFill>
                  <a:srgbClr val="E4207F"/>
                </a:solidFill>
              </a:defRPr>
            </a:lvl1pPr>
          </a:lstStyle>
          <a:p>
            <a:r>
              <a:rPr lang="en-NL" dirty="0"/>
              <a:t>INSERT PHOTO</a:t>
            </a:r>
          </a:p>
        </p:txBody>
      </p:sp>
      <p:sp>
        <p:nvSpPr>
          <p:cNvPr id="13" name="Subtitle 2">
            <a:extLst>
              <a:ext uri="{FF2B5EF4-FFF2-40B4-BE49-F238E27FC236}">
                <a16:creationId xmlns:a16="http://schemas.microsoft.com/office/drawing/2014/main" id="{CADEF997-3948-9A42-8ECF-6E61BA249C04}"/>
              </a:ext>
            </a:extLst>
          </p:cNvPr>
          <p:cNvSpPr txBox="1">
            <a:spLocks/>
          </p:cNvSpPr>
          <p:nvPr userDrawn="1"/>
        </p:nvSpPr>
        <p:spPr>
          <a:xfrm>
            <a:off x="0" y="6283939"/>
            <a:ext cx="12192000" cy="345185"/>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yriad Pro" panose="020B0503030403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yriad Pro" panose="020B0503030403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yriad Pro" panose="020B0503030403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yriad Pro" panose="020B0503030403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yriad Pro" panose="020B0503030403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r>
              <a:rPr lang="en-GB" b="1" i="0" dirty="0">
                <a:solidFill>
                  <a:srgbClr val="1C9DD9"/>
                </a:solidFill>
                <a:latin typeface="Open Sans" panose="020B0606030504020204" pitchFamily="34" charset="0"/>
                <a:ea typeface="Open Sans" panose="020B0606030504020204" pitchFamily="34" charset="0"/>
                <a:cs typeface="Open Sans" panose="020B0606030504020204" pitchFamily="34" charset="0"/>
              </a:rPr>
              <a:t>        </a:t>
            </a:r>
            <a:r>
              <a:rPr lang="en-GB" b="1" i="0" dirty="0" err="1">
                <a:solidFill>
                  <a:srgbClr val="1C9DD9"/>
                </a:solidFill>
                <a:latin typeface="Open Sans" panose="020B0606030504020204" pitchFamily="34" charset="0"/>
                <a:ea typeface="Open Sans" panose="020B0606030504020204" pitchFamily="34" charset="0"/>
                <a:cs typeface="Open Sans" panose="020B0606030504020204" pitchFamily="34" charset="0"/>
              </a:rPr>
              <a:t>kchetvisnet.nl</a:t>
            </a:r>
            <a:endParaRPr lang="en-US" b="1" i="0" dirty="0">
              <a:solidFill>
                <a:srgbClr val="1C9DD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 name="Picture 1">
            <a:extLst>
              <a:ext uri="{FF2B5EF4-FFF2-40B4-BE49-F238E27FC236}">
                <a16:creationId xmlns:a16="http://schemas.microsoft.com/office/drawing/2014/main" id="{A01ED7AA-0EEE-6D4E-96BD-18DA8BCBCD4D}"/>
              </a:ext>
            </a:extLst>
          </p:cNvPr>
          <p:cNvPicPr>
            <a:picLocks noChangeAspect="1"/>
          </p:cNvPicPr>
          <p:nvPr userDrawn="1"/>
        </p:nvPicPr>
        <p:blipFill>
          <a:blip r:embed="rId3"/>
          <a:stretch>
            <a:fillRect/>
          </a:stretch>
        </p:blipFill>
        <p:spPr>
          <a:xfrm>
            <a:off x="5170349" y="168858"/>
            <a:ext cx="1851302" cy="708264"/>
          </a:xfrm>
          <a:prstGeom prst="rect">
            <a:avLst/>
          </a:prstGeom>
        </p:spPr>
      </p:pic>
      <p:pic>
        <p:nvPicPr>
          <p:cNvPr id="3" name="Picture 2">
            <a:extLst>
              <a:ext uri="{FF2B5EF4-FFF2-40B4-BE49-F238E27FC236}">
                <a16:creationId xmlns:a16="http://schemas.microsoft.com/office/drawing/2014/main" id="{F6A229F2-1B14-B44B-BFB4-2E9659ED6489}"/>
              </a:ext>
            </a:extLst>
          </p:cNvPr>
          <p:cNvPicPr>
            <a:picLocks noChangeAspect="1"/>
          </p:cNvPicPr>
          <p:nvPr userDrawn="1"/>
        </p:nvPicPr>
        <p:blipFill>
          <a:blip r:embed="rId4"/>
          <a:stretch>
            <a:fillRect/>
          </a:stretch>
        </p:blipFill>
        <p:spPr>
          <a:xfrm>
            <a:off x="4683087" y="6305541"/>
            <a:ext cx="487262" cy="324841"/>
          </a:xfrm>
          <a:prstGeom prst="rect">
            <a:avLst/>
          </a:prstGeom>
        </p:spPr>
      </p:pic>
    </p:spTree>
    <p:extLst>
      <p:ext uri="{BB962C8B-B14F-4D97-AF65-F5344CB8AC3E}">
        <p14:creationId xmlns:p14="http://schemas.microsoft.com/office/powerpoint/2010/main" val="26752794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D29B1DCB-FE8E-6F4C-A01F-AC1CB746388D}"/>
              </a:ext>
            </a:extLst>
          </p:cNvPr>
          <p:cNvPicPr>
            <a:picLocks noChangeAspect="1"/>
          </p:cNvPicPr>
          <p:nvPr userDrawn="1"/>
        </p:nvPicPr>
        <p:blipFill>
          <a:blip r:embed="rId2">
            <a:alphaModFix amt="5000"/>
          </a:blip>
          <a:stretch>
            <a:fillRect/>
          </a:stretch>
        </p:blipFill>
        <p:spPr>
          <a:xfrm>
            <a:off x="1987252" y="2008512"/>
            <a:ext cx="8737442" cy="4704776"/>
          </a:xfrm>
          <a:prstGeom prst="rect">
            <a:avLst/>
          </a:prstGeom>
        </p:spPr>
      </p:pic>
      <p:sp>
        <p:nvSpPr>
          <p:cNvPr id="12" name="Rounded Rectangle 11">
            <a:extLst>
              <a:ext uri="{FF2B5EF4-FFF2-40B4-BE49-F238E27FC236}">
                <a16:creationId xmlns:a16="http://schemas.microsoft.com/office/drawing/2014/main" id="{ADA69473-E6FF-3B4B-A36A-124BC837B96D}"/>
              </a:ext>
            </a:extLst>
          </p:cNvPr>
          <p:cNvSpPr/>
          <p:nvPr userDrawn="1"/>
        </p:nvSpPr>
        <p:spPr>
          <a:xfrm>
            <a:off x="1595598" y="6271665"/>
            <a:ext cx="10596402" cy="597408"/>
          </a:xfrm>
          <a:prstGeom prst="roundRect">
            <a:avLst>
              <a:gd name="adj" fmla="val 0"/>
            </a:avLst>
          </a:prstGeom>
          <a:solidFill>
            <a:schemeClr val="tx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NL" dirty="0">
              <a:solidFill>
                <a:schemeClr val="bg2"/>
              </a:solidFill>
            </a:endParaRPr>
          </a:p>
        </p:txBody>
      </p:sp>
      <p:sp>
        <p:nvSpPr>
          <p:cNvPr id="3" name="Subtitle 2"/>
          <p:cNvSpPr>
            <a:spLocks noGrp="1"/>
          </p:cNvSpPr>
          <p:nvPr>
            <p:ph type="subTitle" idx="1" hasCustomPrompt="1"/>
          </p:nvPr>
        </p:nvSpPr>
        <p:spPr>
          <a:xfrm>
            <a:off x="670560" y="2267712"/>
            <a:ext cx="6510528" cy="3444240"/>
          </a:xfrm>
          <a:prstGeom prst="rect">
            <a:avLst/>
          </a:prstGeom>
        </p:spPr>
        <p:txBody>
          <a:bodyPr/>
          <a:lstStyle>
            <a:lvl1pPr marL="0" indent="0" algn="l">
              <a:buNone/>
              <a:defRPr sz="2400" spc="0">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text</a:t>
            </a:r>
            <a:endParaRPr lang="en-US" dirty="0"/>
          </a:p>
        </p:txBody>
      </p:sp>
      <p:pic>
        <p:nvPicPr>
          <p:cNvPr id="11" name="Picture 10">
            <a:extLst>
              <a:ext uri="{FF2B5EF4-FFF2-40B4-BE49-F238E27FC236}">
                <a16:creationId xmlns:a16="http://schemas.microsoft.com/office/drawing/2014/main" id="{8ABEC4F7-BC0A-D64F-BCC9-CD5AE51EC09B}"/>
              </a:ext>
            </a:extLst>
          </p:cNvPr>
          <p:cNvPicPr>
            <a:picLocks noChangeAspect="1"/>
          </p:cNvPicPr>
          <p:nvPr userDrawn="1"/>
        </p:nvPicPr>
        <p:blipFill>
          <a:blip r:embed="rId3"/>
          <a:stretch>
            <a:fillRect/>
          </a:stretch>
        </p:blipFill>
        <p:spPr>
          <a:xfrm>
            <a:off x="151481" y="6305541"/>
            <a:ext cx="1229324" cy="470310"/>
          </a:xfrm>
          <a:prstGeom prst="rect">
            <a:avLst/>
          </a:prstGeom>
        </p:spPr>
      </p:pic>
      <p:sp>
        <p:nvSpPr>
          <p:cNvPr id="16" name="Text Placeholder 4">
            <a:extLst>
              <a:ext uri="{FF2B5EF4-FFF2-40B4-BE49-F238E27FC236}">
                <a16:creationId xmlns:a16="http://schemas.microsoft.com/office/drawing/2014/main" id="{4C86D530-3D2F-FF40-B400-7DF352A4F59D}"/>
              </a:ext>
            </a:extLst>
          </p:cNvPr>
          <p:cNvSpPr>
            <a:spLocks noGrp="1"/>
          </p:cNvSpPr>
          <p:nvPr>
            <p:ph type="body" sz="quarter" idx="11" hasCustomPrompt="1"/>
          </p:nvPr>
        </p:nvSpPr>
        <p:spPr>
          <a:xfrm>
            <a:off x="1762259" y="6444720"/>
            <a:ext cx="5190596" cy="413280"/>
          </a:xfrm>
          <a:prstGeom prst="rect">
            <a:avLst/>
          </a:prstGeom>
        </p:spPr>
        <p:txBody>
          <a:bodyPr/>
          <a:lstStyle>
            <a:lvl1pPr>
              <a:buNone/>
              <a:defRPr sz="1200" b="1" spc="0">
                <a:solidFill>
                  <a:schemeClr val="bg2"/>
                </a:solidFill>
                <a:latin typeface="Open Sans" panose="020B0606030504020204" pitchFamily="34" charset="0"/>
                <a:ea typeface="Open Sans" panose="020B0606030504020204" pitchFamily="34" charset="0"/>
                <a:cs typeface="Open Sans" panose="020B0606030504020204" pitchFamily="34" charset="0"/>
              </a:defRPr>
            </a:lvl1pPr>
            <a:lvl2pPr>
              <a:defRPr sz="1200" b="0">
                <a:solidFill>
                  <a:schemeClr val="bg2"/>
                </a:solidFill>
              </a:defRPr>
            </a:lvl2pPr>
            <a:lvl3pPr>
              <a:defRPr sz="1200" b="0">
                <a:solidFill>
                  <a:schemeClr val="bg2"/>
                </a:solidFill>
              </a:defRPr>
            </a:lvl3pPr>
            <a:lvl4pPr>
              <a:defRPr sz="1200" b="0">
                <a:solidFill>
                  <a:schemeClr val="bg2"/>
                </a:solidFill>
              </a:defRPr>
            </a:lvl4pPr>
            <a:lvl5pPr>
              <a:defRPr sz="1200" b="0">
                <a:solidFill>
                  <a:schemeClr val="bg2"/>
                </a:solidFill>
              </a:defRPr>
            </a:lvl5pPr>
          </a:lstStyle>
          <a:p>
            <a:pPr lvl="0"/>
            <a:r>
              <a:rPr lang="en-NL" dirty="0"/>
              <a:t>INSERT PRESENTATION TITLE</a:t>
            </a:r>
          </a:p>
        </p:txBody>
      </p:sp>
      <p:sp>
        <p:nvSpPr>
          <p:cNvPr id="19" name="Title 1">
            <a:extLst>
              <a:ext uri="{FF2B5EF4-FFF2-40B4-BE49-F238E27FC236}">
                <a16:creationId xmlns:a16="http://schemas.microsoft.com/office/drawing/2014/main" id="{115E6AA9-3695-8549-A377-4E6FB9199825}"/>
              </a:ext>
            </a:extLst>
          </p:cNvPr>
          <p:cNvSpPr>
            <a:spLocks noGrp="1"/>
          </p:cNvSpPr>
          <p:nvPr>
            <p:ph type="ctrTitle"/>
          </p:nvPr>
        </p:nvSpPr>
        <p:spPr>
          <a:xfrm>
            <a:off x="627888" y="707504"/>
            <a:ext cx="10936224" cy="1054240"/>
          </a:xfrm>
        </p:spPr>
        <p:txBody>
          <a:bodyPr anchor="b">
            <a:normAutofit/>
          </a:bodyPr>
          <a:lstStyle>
            <a:lvl1pPr algn="l">
              <a:defRPr sz="5500" b="1" i="0">
                <a:solidFill>
                  <a:srgbClr val="F3941D"/>
                </a:solidFill>
                <a:latin typeface="Open Sans" panose="020B0606030504020204" pitchFamily="34" charset="0"/>
                <a:ea typeface="Open Sans" panose="020B0606030504020204" pitchFamily="34" charset="0"/>
                <a:cs typeface="Open Sans" panose="020B0606030504020204" pitchFamily="34" charset="0"/>
              </a:defRPr>
            </a:lvl1pPr>
          </a:lstStyle>
          <a:p>
            <a:r>
              <a:rPr lang="nl-NL"/>
              <a:t>Klik om stijl te bewerken</a:t>
            </a:r>
            <a:endParaRPr lang="en-US" dirty="0"/>
          </a:p>
        </p:txBody>
      </p:sp>
      <p:sp>
        <p:nvSpPr>
          <p:cNvPr id="20" name="Subtitle 2">
            <a:extLst>
              <a:ext uri="{FF2B5EF4-FFF2-40B4-BE49-F238E27FC236}">
                <a16:creationId xmlns:a16="http://schemas.microsoft.com/office/drawing/2014/main" id="{9A560346-0066-4C4C-824B-BE3B3A28C926}"/>
              </a:ext>
            </a:extLst>
          </p:cNvPr>
          <p:cNvSpPr txBox="1">
            <a:spLocks/>
          </p:cNvSpPr>
          <p:nvPr userDrawn="1"/>
        </p:nvSpPr>
        <p:spPr>
          <a:xfrm>
            <a:off x="8989536" y="6368103"/>
            <a:ext cx="3019361" cy="345185"/>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yriad Pro" panose="020B0503030403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yriad Pro" panose="020B0503030403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yriad Pro" panose="020B0503030403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yriad Pro" panose="020B0503030403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yriad Pro" panose="020B0503030403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r>
              <a:rPr lang="en-GB" b="1" i="0" dirty="0">
                <a:solidFill>
                  <a:schemeClr val="bg2"/>
                </a:solidFill>
                <a:latin typeface="Open Sans" panose="020B0606030504020204" pitchFamily="34" charset="0"/>
                <a:ea typeface="Open Sans" panose="020B0606030504020204" pitchFamily="34" charset="0"/>
                <a:cs typeface="Open Sans" panose="020B0606030504020204" pitchFamily="34" charset="0"/>
              </a:rPr>
              <a:t>        </a:t>
            </a:r>
            <a:r>
              <a:rPr lang="en-GB" b="1" i="0" dirty="0" err="1">
                <a:solidFill>
                  <a:schemeClr val="bg2"/>
                </a:solidFill>
                <a:latin typeface="Open Sans" panose="020B0606030504020204" pitchFamily="34" charset="0"/>
                <a:ea typeface="Open Sans" panose="020B0606030504020204" pitchFamily="34" charset="0"/>
                <a:cs typeface="Open Sans" panose="020B0606030504020204" pitchFamily="34" charset="0"/>
              </a:rPr>
              <a:t>kchetvisnet.nl</a:t>
            </a:r>
            <a:endParaRPr lang="en-US" b="1" i="0" dirty="0">
              <a:solidFill>
                <a:schemeClr val="bg2"/>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1" name="Picture 20">
            <a:extLst>
              <a:ext uri="{FF2B5EF4-FFF2-40B4-BE49-F238E27FC236}">
                <a16:creationId xmlns:a16="http://schemas.microsoft.com/office/drawing/2014/main" id="{C262DEC0-5B77-B24A-B07F-BD82CF2402BB}"/>
              </a:ext>
            </a:extLst>
          </p:cNvPr>
          <p:cNvPicPr>
            <a:picLocks noChangeAspect="1"/>
          </p:cNvPicPr>
          <p:nvPr userDrawn="1"/>
        </p:nvPicPr>
        <p:blipFill>
          <a:blip r:embed="rId4"/>
          <a:stretch>
            <a:fillRect/>
          </a:stretch>
        </p:blipFill>
        <p:spPr>
          <a:xfrm>
            <a:off x="9118411" y="6414253"/>
            <a:ext cx="487262" cy="324841"/>
          </a:xfrm>
          <a:prstGeom prst="rect">
            <a:avLst/>
          </a:prstGeom>
        </p:spPr>
      </p:pic>
    </p:spTree>
    <p:extLst>
      <p:ext uri="{BB962C8B-B14F-4D97-AF65-F5344CB8AC3E}">
        <p14:creationId xmlns:p14="http://schemas.microsoft.com/office/powerpoint/2010/main" val="9299468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photo">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74ADE61D-19A9-C84F-92C2-221B5FEDEEFB}"/>
              </a:ext>
            </a:extLst>
          </p:cNvPr>
          <p:cNvPicPr>
            <a:picLocks noChangeAspect="1"/>
          </p:cNvPicPr>
          <p:nvPr userDrawn="1"/>
        </p:nvPicPr>
        <p:blipFill>
          <a:blip r:embed="rId2">
            <a:alphaModFix amt="5000"/>
          </a:blip>
          <a:stretch>
            <a:fillRect/>
          </a:stretch>
        </p:blipFill>
        <p:spPr>
          <a:xfrm>
            <a:off x="1987252" y="2008512"/>
            <a:ext cx="8737442" cy="4704776"/>
          </a:xfrm>
          <a:prstGeom prst="rect">
            <a:avLst/>
          </a:prstGeom>
        </p:spPr>
      </p:pic>
      <p:sp>
        <p:nvSpPr>
          <p:cNvPr id="6" name="Picture Placeholder 5">
            <a:extLst>
              <a:ext uri="{FF2B5EF4-FFF2-40B4-BE49-F238E27FC236}">
                <a16:creationId xmlns:a16="http://schemas.microsoft.com/office/drawing/2014/main" id="{F2378AE0-3E55-3241-82D9-2C2902D37039}"/>
              </a:ext>
            </a:extLst>
          </p:cNvPr>
          <p:cNvSpPr>
            <a:spLocks noGrp="1"/>
          </p:cNvSpPr>
          <p:nvPr>
            <p:ph type="pic" sz="quarter" idx="10" hasCustomPrompt="1"/>
          </p:nvPr>
        </p:nvSpPr>
        <p:spPr>
          <a:xfrm>
            <a:off x="7582212" y="2243138"/>
            <a:ext cx="3471863" cy="3468687"/>
          </a:xfrm>
          <a:prstGeom prst="rect">
            <a:avLst/>
          </a:prstGeom>
          <a:solidFill>
            <a:srgbClr val="F0F0F0"/>
          </a:solidFill>
        </p:spPr>
        <p:txBody>
          <a:bodyPr anchor="ctr"/>
          <a:lstStyle>
            <a:lvl1pPr algn="ctr">
              <a:buNone/>
              <a:defRPr sz="1400" b="1" spc="300">
                <a:solidFill>
                  <a:srgbClr val="E4207F"/>
                </a:solidFill>
              </a:defRPr>
            </a:lvl1pPr>
          </a:lstStyle>
          <a:p>
            <a:r>
              <a:rPr lang="en-NL" dirty="0"/>
              <a:t>INSERT PHOTO</a:t>
            </a:r>
          </a:p>
        </p:txBody>
      </p:sp>
      <p:sp>
        <p:nvSpPr>
          <p:cNvPr id="3" name="Subtitle 2"/>
          <p:cNvSpPr>
            <a:spLocks noGrp="1"/>
          </p:cNvSpPr>
          <p:nvPr>
            <p:ph type="subTitle" idx="1" hasCustomPrompt="1"/>
          </p:nvPr>
        </p:nvSpPr>
        <p:spPr>
          <a:xfrm>
            <a:off x="670560" y="2267712"/>
            <a:ext cx="6510528" cy="3444240"/>
          </a:xfrm>
          <a:prstGeom prst="rect">
            <a:avLst/>
          </a:prstGeom>
        </p:spPr>
        <p:txBody>
          <a:bodyPr/>
          <a:lstStyle>
            <a:lvl1pPr marL="0" indent="0" algn="l">
              <a:buNone/>
              <a:defRPr sz="2400">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text</a:t>
            </a:r>
            <a:endParaRPr lang="en-US" dirty="0"/>
          </a:p>
        </p:txBody>
      </p:sp>
      <p:sp>
        <p:nvSpPr>
          <p:cNvPr id="11" name="Rounded Rectangle 10">
            <a:extLst>
              <a:ext uri="{FF2B5EF4-FFF2-40B4-BE49-F238E27FC236}">
                <a16:creationId xmlns:a16="http://schemas.microsoft.com/office/drawing/2014/main" id="{DEB0036C-151A-AE4F-8B69-6723514A721D}"/>
              </a:ext>
            </a:extLst>
          </p:cNvPr>
          <p:cNvSpPr/>
          <p:nvPr userDrawn="1"/>
        </p:nvSpPr>
        <p:spPr>
          <a:xfrm>
            <a:off x="1595598" y="6271665"/>
            <a:ext cx="10596402" cy="597408"/>
          </a:xfrm>
          <a:prstGeom prst="roundRect">
            <a:avLst>
              <a:gd name="adj" fmla="val 0"/>
            </a:avLst>
          </a:prstGeom>
          <a:solidFill>
            <a:schemeClr val="tx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NL" dirty="0">
              <a:solidFill>
                <a:schemeClr val="bg2"/>
              </a:solidFill>
            </a:endParaRPr>
          </a:p>
        </p:txBody>
      </p:sp>
      <p:pic>
        <p:nvPicPr>
          <p:cNvPr id="14" name="Picture 13">
            <a:extLst>
              <a:ext uri="{FF2B5EF4-FFF2-40B4-BE49-F238E27FC236}">
                <a16:creationId xmlns:a16="http://schemas.microsoft.com/office/drawing/2014/main" id="{884CFCA9-40E0-454A-85DF-DAEF051300C6}"/>
              </a:ext>
            </a:extLst>
          </p:cNvPr>
          <p:cNvPicPr>
            <a:picLocks noChangeAspect="1"/>
          </p:cNvPicPr>
          <p:nvPr userDrawn="1"/>
        </p:nvPicPr>
        <p:blipFill>
          <a:blip r:embed="rId3"/>
          <a:stretch>
            <a:fillRect/>
          </a:stretch>
        </p:blipFill>
        <p:spPr>
          <a:xfrm>
            <a:off x="151481" y="6305541"/>
            <a:ext cx="1229324" cy="470310"/>
          </a:xfrm>
          <a:prstGeom prst="rect">
            <a:avLst/>
          </a:prstGeom>
        </p:spPr>
      </p:pic>
      <p:sp>
        <p:nvSpPr>
          <p:cNvPr id="15" name="Subtitle 2">
            <a:extLst>
              <a:ext uri="{FF2B5EF4-FFF2-40B4-BE49-F238E27FC236}">
                <a16:creationId xmlns:a16="http://schemas.microsoft.com/office/drawing/2014/main" id="{EF17B500-679E-CF4F-B40A-C4628059D51F}"/>
              </a:ext>
            </a:extLst>
          </p:cNvPr>
          <p:cNvSpPr txBox="1">
            <a:spLocks/>
          </p:cNvSpPr>
          <p:nvPr userDrawn="1"/>
        </p:nvSpPr>
        <p:spPr>
          <a:xfrm>
            <a:off x="8989536" y="6368103"/>
            <a:ext cx="3019361" cy="345185"/>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yriad Pro" panose="020B0503030403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yriad Pro" panose="020B0503030403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yriad Pro" panose="020B0503030403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yriad Pro" panose="020B0503030403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yriad Pro" panose="020B0503030403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r>
              <a:rPr lang="en-GB" b="1" i="0" dirty="0">
                <a:solidFill>
                  <a:schemeClr val="bg2"/>
                </a:solidFill>
                <a:latin typeface="Open Sans" panose="020B0606030504020204" pitchFamily="34" charset="0"/>
                <a:ea typeface="Open Sans" panose="020B0606030504020204" pitchFamily="34" charset="0"/>
                <a:cs typeface="Open Sans" panose="020B0606030504020204" pitchFamily="34" charset="0"/>
              </a:rPr>
              <a:t>        </a:t>
            </a:r>
            <a:r>
              <a:rPr lang="en-GB" b="1" i="0" dirty="0" err="1">
                <a:solidFill>
                  <a:schemeClr val="bg2"/>
                </a:solidFill>
                <a:latin typeface="Open Sans" panose="020B0606030504020204" pitchFamily="34" charset="0"/>
                <a:ea typeface="Open Sans" panose="020B0606030504020204" pitchFamily="34" charset="0"/>
                <a:cs typeface="Open Sans" panose="020B0606030504020204" pitchFamily="34" charset="0"/>
              </a:rPr>
              <a:t>kchetvisnet.nl</a:t>
            </a:r>
            <a:endParaRPr lang="en-US" b="1" i="0" dirty="0">
              <a:solidFill>
                <a:schemeClr val="bg2"/>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8" name="Picture 17">
            <a:extLst>
              <a:ext uri="{FF2B5EF4-FFF2-40B4-BE49-F238E27FC236}">
                <a16:creationId xmlns:a16="http://schemas.microsoft.com/office/drawing/2014/main" id="{1629E48E-2F28-9944-AF58-D45C6BEEB88B}"/>
              </a:ext>
            </a:extLst>
          </p:cNvPr>
          <p:cNvPicPr>
            <a:picLocks noChangeAspect="1"/>
          </p:cNvPicPr>
          <p:nvPr userDrawn="1"/>
        </p:nvPicPr>
        <p:blipFill>
          <a:blip r:embed="rId4"/>
          <a:stretch>
            <a:fillRect/>
          </a:stretch>
        </p:blipFill>
        <p:spPr>
          <a:xfrm>
            <a:off x="9118411" y="6414253"/>
            <a:ext cx="487262" cy="324841"/>
          </a:xfrm>
          <a:prstGeom prst="rect">
            <a:avLst/>
          </a:prstGeom>
        </p:spPr>
      </p:pic>
      <p:sp>
        <p:nvSpPr>
          <p:cNvPr id="20" name="Title 1">
            <a:extLst>
              <a:ext uri="{FF2B5EF4-FFF2-40B4-BE49-F238E27FC236}">
                <a16:creationId xmlns:a16="http://schemas.microsoft.com/office/drawing/2014/main" id="{A5F2797E-41D4-D648-A351-FF01E2477384}"/>
              </a:ext>
            </a:extLst>
          </p:cNvPr>
          <p:cNvSpPr>
            <a:spLocks noGrp="1"/>
          </p:cNvSpPr>
          <p:nvPr>
            <p:ph type="ctrTitle"/>
          </p:nvPr>
        </p:nvSpPr>
        <p:spPr>
          <a:xfrm>
            <a:off x="627888" y="707504"/>
            <a:ext cx="10936224" cy="1054240"/>
          </a:xfrm>
        </p:spPr>
        <p:txBody>
          <a:bodyPr anchor="b">
            <a:normAutofit/>
          </a:bodyPr>
          <a:lstStyle>
            <a:lvl1pPr algn="l">
              <a:defRPr sz="5500" b="1" i="0">
                <a:solidFill>
                  <a:srgbClr val="F3941D"/>
                </a:solidFill>
                <a:latin typeface="Open Sans" panose="020B0606030504020204" pitchFamily="34" charset="0"/>
                <a:ea typeface="Open Sans" panose="020B0606030504020204" pitchFamily="34" charset="0"/>
                <a:cs typeface="Open Sans" panose="020B0606030504020204" pitchFamily="34" charset="0"/>
              </a:defRPr>
            </a:lvl1pPr>
          </a:lstStyle>
          <a:p>
            <a:r>
              <a:rPr lang="nl-NL"/>
              <a:t>Klik om stijl te bewerken</a:t>
            </a:r>
            <a:endParaRPr lang="en-US" dirty="0"/>
          </a:p>
        </p:txBody>
      </p:sp>
      <p:sp>
        <p:nvSpPr>
          <p:cNvPr id="22" name="Text Placeholder 4">
            <a:extLst>
              <a:ext uri="{FF2B5EF4-FFF2-40B4-BE49-F238E27FC236}">
                <a16:creationId xmlns:a16="http://schemas.microsoft.com/office/drawing/2014/main" id="{823B217F-9A0F-864B-9219-9D192CB09879}"/>
              </a:ext>
            </a:extLst>
          </p:cNvPr>
          <p:cNvSpPr>
            <a:spLocks noGrp="1"/>
          </p:cNvSpPr>
          <p:nvPr>
            <p:ph type="body" sz="quarter" idx="11" hasCustomPrompt="1"/>
          </p:nvPr>
        </p:nvSpPr>
        <p:spPr>
          <a:xfrm>
            <a:off x="1762259" y="6444720"/>
            <a:ext cx="5190596" cy="413280"/>
          </a:xfrm>
          <a:prstGeom prst="rect">
            <a:avLst/>
          </a:prstGeom>
        </p:spPr>
        <p:txBody>
          <a:bodyPr/>
          <a:lstStyle>
            <a:lvl1pPr>
              <a:buNone/>
              <a:defRPr sz="1200" b="1" spc="0">
                <a:solidFill>
                  <a:schemeClr val="bg2"/>
                </a:solidFill>
                <a:latin typeface="Open Sans" panose="020B0606030504020204" pitchFamily="34" charset="0"/>
                <a:ea typeface="Open Sans" panose="020B0606030504020204" pitchFamily="34" charset="0"/>
                <a:cs typeface="Open Sans" panose="020B0606030504020204" pitchFamily="34" charset="0"/>
              </a:defRPr>
            </a:lvl1pPr>
            <a:lvl2pPr>
              <a:defRPr sz="1200" b="0">
                <a:solidFill>
                  <a:schemeClr val="bg2"/>
                </a:solidFill>
              </a:defRPr>
            </a:lvl2pPr>
            <a:lvl3pPr>
              <a:defRPr sz="1200" b="0">
                <a:solidFill>
                  <a:schemeClr val="bg2"/>
                </a:solidFill>
              </a:defRPr>
            </a:lvl3pPr>
            <a:lvl4pPr>
              <a:defRPr sz="1200" b="0">
                <a:solidFill>
                  <a:schemeClr val="bg2"/>
                </a:solidFill>
              </a:defRPr>
            </a:lvl4pPr>
            <a:lvl5pPr>
              <a:defRPr sz="1200" b="0">
                <a:solidFill>
                  <a:schemeClr val="bg2"/>
                </a:solidFill>
              </a:defRPr>
            </a:lvl5pPr>
          </a:lstStyle>
          <a:p>
            <a:pPr lvl="0"/>
            <a:r>
              <a:rPr lang="en-NL" dirty="0"/>
              <a:t>INSERT PRESENTATION TITLE</a:t>
            </a:r>
          </a:p>
        </p:txBody>
      </p:sp>
    </p:spTree>
    <p:extLst>
      <p:ext uri="{BB962C8B-B14F-4D97-AF65-F5344CB8AC3E}">
        <p14:creationId xmlns:p14="http://schemas.microsoft.com/office/powerpoint/2010/main" val="33083886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hoto text">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1C3B99BC-0344-D547-8718-5A90AA3B6FDC}"/>
              </a:ext>
            </a:extLst>
          </p:cNvPr>
          <p:cNvPicPr>
            <a:picLocks noChangeAspect="1"/>
          </p:cNvPicPr>
          <p:nvPr userDrawn="1"/>
        </p:nvPicPr>
        <p:blipFill>
          <a:blip r:embed="rId2">
            <a:alphaModFix amt="5000"/>
          </a:blip>
          <a:stretch>
            <a:fillRect/>
          </a:stretch>
        </p:blipFill>
        <p:spPr>
          <a:xfrm>
            <a:off x="1987252" y="2008512"/>
            <a:ext cx="8737442" cy="4704776"/>
          </a:xfrm>
          <a:prstGeom prst="rect">
            <a:avLst/>
          </a:prstGeom>
        </p:spPr>
      </p:pic>
      <p:sp>
        <p:nvSpPr>
          <p:cNvPr id="11" name="Picture Placeholder 5">
            <a:extLst>
              <a:ext uri="{FF2B5EF4-FFF2-40B4-BE49-F238E27FC236}">
                <a16:creationId xmlns:a16="http://schemas.microsoft.com/office/drawing/2014/main" id="{0513EA5E-134A-E648-B922-CEC0EA378739}"/>
              </a:ext>
            </a:extLst>
          </p:cNvPr>
          <p:cNvSpPr>
            <a:spLocks noGrp="1"/>
          </p:cNvSpPr>
          <p:nvPr>
            <p:ph type="pic" sz="quarter" idx="10" hasCustomPrompt="1"/>
          </p:nvPr>
        </p:nvSpPr>
        <p:spPr>
          <a:xfrm>
            <a:off x="669628" y="2243138"/>
            <a:ext cx="3471863" cy="3468687"/>
          </a:xfrm>
          <a:prstGeom prst="rect">
            <a:avLst/>
          </a:prstGeom>
          <a:solidFill>
            <a:srgbClr val="F0F0F0"/>
          </a:solidFill>
        </p:spPr>
        <p:txBody>
          <a:bodyPr anchor="ctr"/>
          <a:lstStyle>
            <a:lvl1pPr algn="ctr">
              <a:buNone/>
              <a:defRPr sz="1400" b="1" spc="300">
                <a:solidFill>
                  <a:srgbClr val="E4207F"/>
                </a:solidFill>
              </a:defRPr>
            </a:lvl1pPr>
          </a:lstStyle>
          <a:p>
            <a:r>
              <a:rPr lang="en-NL" dirty="0"/>
              <a:t>INSERT PHOTO</a:t>
            </a:r>
          </a:p>
        </p:txBody>
      </p:sp>
      <p:sp>
        <p:nvSpPr>
          <p:cNvPr id="3" name="Subtitle 2"/>
          <p:cNvSpPr>
            <a:spLocks noGrp="1"/>
          </p:cNvSpPr>
          <p:nvPr>
            <p:ph type="subTitle" idx="1" hasCustomPrompt="1"/>
          </p:nvPr>
        </p:nvSpPr>
        <p:spPr>
          <a:xfrm>
            <a:off x="4543081" y="2267712"/>
            <a:ext cx="6510528" cy="3444240"/>
          </a:xfrm>
          <a:prstGeom prst="rect">
            <a:avLst/>
          </a:prstGeom>
        </p:spPr>
        <p:txBody>
          <a:bodyPr/>
          <a:lstStyle>
            <a:lvl1pPr marL="0" indent="0" algn="l">
              <a:buNone/>
              <a:defRPr sz="2400">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text</a:t>
            </a:r>
            <a:endParaRPr lang="en-US" dirty="0"/>
          </a:p>
        </p:txBody>
      </p:sp>
      <p:pic>
        <p:nvPicPr>
          <p:cNvPr id="15" name="Picture 14">
            <a:extLst>
              <a:ext uri="{FF2B5EF4-FFF2-40B4-BE49-F238E27FC236}">
                <a16:creationId xmlns:a16="http://schemas.microsoft.com/office/drawing/2014/main" id="{81100316-FD60-C845-B837-01E32E7C117A}"/>
              </a:ext>
            </a:extLst>
          </p:cNvPr>
          <p:cNvPicPr>
            <a:picLocks noChangeAspect="1"/>
          </p:cNvPicPr>
          <p:nvPr userDrawn="1"/>
        </p:nvPicPr>
        <p:blipFill>
          <a:blip r:embed="rId3"/>
          <a:stretch>
            <a:fillRect/>
          </a:stretch>
        </p:blipFill>
        <p:spPr>
          <a:xfrm>
            <a:off x="151481" y="6305541"/>
            <a:ext cx="1229324" cy="470310"/>
          </a:xfrm>
          <a:prstGeom prst="rect">
            <a:avLst/>
          </a:prstGeom>
        </p:spPr>
      </p:pic>
      <p:sp>
        <p:nvSpPr>
          <p:cNvPr id="21" name="Title 1">
            <a:extLst>
              <a:ext uri="{FF2B5EF4-FFF2-40B4-BE49-F238E27FC236}">
                <a16:creationId xmlns:a16="http://schemas.microsoft.com/office/drawing/2014/main" id="{B3FF8395-2629-E948-8CE3-58D2886322D3}"/>
              </a:ext>
            </a:extLst>
          </p:cNvPr>
          <p:cNvSpPr>
            <a:spLocks noGrp="1"/>
          </p:cNvSpPr>
          <p:nvPr>
            <p:ph type="ctrTitle"/>
          </p:nvPr>
        </p:nvSpPr>
        <p:spPr>
          <a:xfrm>
            <a:off x="627888" y="707504"/>
            <a:ext cx="10936224" cy="1054240"/>
          </a:xfrm>
        </p:spPr>
        <p:txBody>
          <a:bodyPr anchor="b">
            <a:normAutofit/>
          </a:bodyPr>
          <a:lstStyle>
            <a:lvl1pPr algn="l">
              <a:defRPr sz="5500" b="1" i="0">
                <a:solidFill>
                  <a:srgbClr val="F3941D"/>
                </a:solidFill>
                <a:latin typeface="Open Sans" panose="020B0606030504020204" pitchFamily="34" charset="0"/>
                <a:ea typeface="Open Sans" panose="020B0606030504020204" pitchFamily="34" charset="0"/>
                <a:cs typeface="Open Sans" panose="020B0606030504020204" pitchFamily="34" charset="0"/>
              </a:defRPr>
            </a:lvl1pPr>
          </a:lstStyle>
          <a:p>
            <a:r>
              <a:rPr lang="nl-NL"/>
              <a:t>Klik om stijl te bewerken</a:t>
            </a:r>
            <a:endParaRPr lang="en-US" dirty="0"/>
          </a:p>
        </p:txBody>
      </p:sp>
      <p:sp>
        <p:nvSpPr>
          <p:cNvPr id="23" name="Rounded Rectangle 22">
            <a:extLst>
              <a:ext uri="{FF2B5EF4-FFF2-40B4-BE49-F238E27FC236}">
                <a16:creationId xmlns:a16="http://schemas.microsoft.com/office/drawing/2014/main" id="{B78A8151-04AE-E640-87E0-AFAA35A8908D}"/>
              </a:ext>
            </a:extLst>
          </p:cNvPr>
          <p:cNvSpPr/>
          <p:nvPr userDrawn="1"/>
        </p:nvSpPr>
        <p:spPr>
          <a:xfrm>
            <a:off x="1595598" y="6271665"/>
            <a:ext cx="10596402" cy="597408"/>
          </a:xfrm>
          <a:prstGeom prst="roundRect">
            <a:avLst>
              <a:gd name="adj" fmla="val 0"/>
            </a:avLst>
          </a:prstGeom>
          <a:solidFill>
            <a:schemeClr val="tx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NL" dirty="0">
              <a:solidFill>
                <a:schemeClr val="bg2"/>
              </a:solidFill>
            </a:endParaRPr>
          </a:p>
        </p:txBody>
      </p:sp>
      <p:sp>
        <p:nvSpPr>
          <p:cNvPr id="25" name="Subtitle 2">
            <a:extLst>
              <a:ext uri="{FF2B5EF4-FFF2-40B4-BE49-F238E27FC236}">
                <a16:creationId xmlns:a16="http://schemas.microsoft.com/office/drawing/2014/main" id="{5B425B51-1635-884E-9FD8-CDF6133D6EAB}"/>
              </a:ext>
            </a:extLst>
          </p:cNvPr>
          <p:cNvSpPr txBox="1">
            <a:spLocks/>
          </p:cNvSpPr>
          <p:nvPr userDrawn="1"/>
        </p:nvSpPr>
        <p:spPr>
          <a:xfrm>
            <a:off x="8989536" y="6368103"/>
            <a:ext cx="3019361" cy="345185"/>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yriad Pro" panose="020B0503030403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yriad Pro" panose="020B0503030403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yriad Pro" panose="020B0503030403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yriad Pro" panose="020B0503030403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yriad Pro" panose="020B0503030403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r>
              <a:rPr lang="en-GB" b="1" i="0" dirty="0">
                <a:solidFill>
                  <a:schemeClr val="bg2"/>
                </a:solidFill>
                <a:latin typeface="Open Sans" panose="020B0606030504020204" pitchFamily="34" charset="0"/>
                <a:ea typeface="Open Sans" panose="020B0606030504020204" pitchFamily="34" charset="0"/>
                <a:cs typeface="Open Sans" panose="020B0606030504020204" pitchFamily="34" charset="0"/>
              </a:rPr>
              <a:t>        </a:t>
            </a:r>
            <a:r>
              <a:rPr lang="en-GB" b="1" i="0" dirty="0" err="1">
                <a:solidFill>
                  <a:schemeClr val="bg2"/>
                </a:solidFill>
                <a:latin typeface="Open Sans" panose="020B0606030504020204" pitchFamily="34" charset="0"/>
                <a:ea typeface="Open Sans" panose="020B0606030504020204" pitchFamily="34" charset="0"/>
                <a:cs typeface="Open Sans" panose="020B0606030504020204" pitchFamily="34" charset="0"/>
              </a:rPr>
              <a:t>kchetvisnet.nl</a:t>
            </a:r>
            <a:endParaRPr lang="en-US" b="1" i="0" dirty="0">
              <a:solidFill>
                <a:schemeClr val="bg2"/>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6" name="Picture 25">
            <a:extLst>
              <a:ext uri="{FF2B5EF4-FFF2-40B4-BE49-F238E27FC236}">
                <a16:creationId xmlns:a16="http://schemas.microsoft.com/office/drawing/2014/main" id="{45502C19-19EE-D04C-B8B7-8366DF38A9FB}"/>
              </a:ext>
            </a:extLst>
          </p:cNvPr>
          <p:cNvPicPr>
            <a:picLocks noChangeAspect="1"/>
          </p:cNvPicPr>
          <p:nvPr userDrawn="1"/>
        </p:nvPicPr>
        <p:blipFill>
          <a:blip r:embed="rId4"/>
          <a:stretch>
            <a:fillRect/>
          </a:stretch>
        </p:blipFill>
        <p:spPr>
          <a:xfrm>
            <a:off x="9118411" y="6414253"/>
            <a:ext cx="487262" cy="324841"/>
          </a:xfrm>
          <a:prstGeom prst="rect">
            <a:avLst/>
          </a:prstGeom>
        </p:spPr>
      </p:pic>
      <p:sp>
        <p:nvSpPr>
          <p:cNvPr id="27" name="Text Placeholder 4">
            <a:extLst>
              <a:ext uri="{FF2B5EF4-FFF2-40B4-BE49-F238E27FC236}">
                <a16:creationId xmlns:a16="http://schemas.microsoft.com/office/drawing/2014/main" id="{5B169BA9-CBA8-1A4B-A15A-DE7EA671D20E}"/>
              </a:ext>
            </a:extLst>
          </p:cNvPr>
          <p:cNvSpPr>
            <a:spLocks noGrp="1"/>
          </p:cNvSpPr>
          <p:nvPr>
            <p:ph type="body" sz="quarter" idx="11" hasCustomPrompt="1"/>
          </p:nvPr>
        </p:nvSpPr>
        <p:spPr>
          <a:xfrm>
            <a:off x="1762259" y="6444720"/>
            <a:ext cx="5190596" cy="413280"/>
          </a:xfrm>
          <a:prstGeom prst="rect">
            <a:avLst/>
          </a:prstGeom>
        </p:spPr>
        <p:txBody>
          <a:bodyPr/>
          <a:lstStyle>
            <a:lvl1pPr>
              <a:buNone/>
              <a:defRPr sz="1200" b="1" spc="0">
                <a:solidFill>
                  <a:schemeClr val="bg2"/>
                </a:solidFill>
                <a:latin typeface="Open Sans" panose="020B0606030504020204" pitchFamily="34" charset="0"/>
                <a:ea typeface="Open Sans" panose="020B0606030504020204" pitchFamily="34" charset="0"/>
                <a:cs typeface="Open Sans" panose="020B0606030504020204" pitchFamily="34" charset="0"/>
              </a:defRPr>
            </a:lvl1pPr>
            <a:lvl2pPr>
              <a:defRPr sz="1200" b="0">
                <a:solidFill>
                  <a:schemeClr val="bg2"/>
                </a:solidFill>
              </a:defRPr>
            </a:lvl2pPr>
            <a:lvl3pPr>
              <a:defRPr sz="1200" b="0">
                <a:solidFill>
                  <a:schemeClr val="bg2"/>
                </a:solidFill>
              </a:defRPr>
            </a:lvl3pPr>
            <a:lvl4pPr>
              <a:defRPr sz="1200" b="0">
                <a:solidFill>
                  <a:schemeClr val="bg2"/>
                </a:solidFill>
              </a:defRPr>
            </a:lvl4pPr>
            <a:lvl5pPr>
              <a:defRPr sz="1200" b="0">
                <a:solidFill>
                  <a:schemeClr val="bg2"/>
                </a:solidFill>
              </a:defRPr>
            </a:lvl5pPr>
          </a:lstStyle>
          <a:p>
            <a:pPr lvl="0"/>
            <a:r>
              <a:rPr lang="en-NL" dirty="0"/>
              <a:t>INSERT PRESENTATION TITLE</a:t>
            </a:r>
          </a:p>
        </p:txBody>
      </p:sp>
    </p:spTree>
    <p:extLst>
      <p:ext uri="{BB962C8B-B14F-4D97-AF65-F5344CB8AC3E}">
        <p14:creationId xmlns:p14="http://schemas.microsoft.com/office/powerpoint/2010/main" val="29665888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quare photo">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1C099833-ACEE-0A45-BBFD-4B17EDB04C56}"/>
              </a:ext>
            </a:extLst>
          </p:cNvPr>
          <p:cNvPicPr>
            <a:picLocks noChangeAspect="1"/>
          </p:cNvPicPr>
          <p:nvPr userDrawn="1"/>
        </p:nvPicPr>
        <p:blipFill>
          <a:blip r:embed="rId2">
            <a:alphaModFix amt="5000"/>
          </a:blip>
          <a:stretch>
            <a:fillRect/>
          </a:stretch>
        </p:blipFill>
        <p:spPr>
          <a:xfrm>
            <a:off x="1987252" y="2008512"/>
            <a:ext cx="8737442" cy="4704776"/>
          </a:xfrm>
          <a:prstGeom prst="rect">
            <a:avLst/>
          </a:prstGeom>
        </p:spPr>
      </p:pic>
      <p:sp>
        <p:nvSpPr>
          <p:cNvPr id="4" name="Rounded Rectangle 3">
            <a:extLst>
              <a:ext uri="{FF2B5EF4-FFF2-40B4-BE49-F238E27FC236}">
                <a16:creationId xmlns:a16="http://schemas.microsoft.com/office/drawing/2014/main" id="{1B6C64F1-18A4-FA4E-8AAE-AFF3E60F8789}"/>
              </a:ext>
            </a:extLst>
          </p:cNvPr>
          <p:cNvSpPr/>
          <p:nvPr userDrawn="1"/>
        </p:nvSpPr>
        <p:spPr>
          <a:xfrm>
            <a:off x="3483456" y="491330"/>
            <a:ext cx="5225087" cy="5225087"/>
          </a:xfrm>
          <a:prstGeom prst="roundRect">
            <a:avLst>
              <a:gd name="adj" fmla="val 2233"/>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NL" dirty="0">
                <a:solidFill>
                  <a:schemeClr val="bg2"/>
                </a:solidFill>
              </a:rPr>
              <a:t>foto</a:t>
            </a:r>
          </a:p>
        </p:txBody>
      </p:sp>
      <p:sp>
        <p:nvSpPr>
          <p:cNvPr id="11" name="Picture Placeholder 5">
            <a:extLst>
              <a:ext uri="{FF2B5EF4-FFF2-40B4-BE49-F238E27FC236}">
                <a16:creationId xmlns:a16="http://schemas.microsoft.com/office/drawing/2014/main" id="{E4024BFA-AF89-414C-948E-2664FB5B79C4}"/>
              </a:ext>
            </a:extLst>
          </p:cNvPr>
          <p:cNvSpPr>
            <a:spLocks noGrp="1"/>
          </p:cNvSpPr>
          <p:nvPr>
            <p:ph type="pic" sz="quarter" idx="10" hasCustomPrompt="1"/>
          </p:nvPr>
        </p:nvSpPr>
        <p:spPr>
          <a:xfrm>
            <a:off x="3483456" y="491330"/>
            <a:ext cx="5225087" cy="5225087"/>
          </a:xfrm>
          <a:prstGeom prst="rect">
            <a:avLst/>
          </a:prstGeom>
          <a:solidFill>
            <a:srgbClr val="F0F0F0"/>
          </a:solidFill>
        </p:spPr>
        <p:txBody>
          <a:bodyPr anchor="ctr"/>
          <a:lstStyle>
            <a:lvl1pPr algn="ctr">
              <a:buNone/>
              <a:defRPr sz="1400" b="1" spc="300">
                <a:solidFill>
                  <a:srgbClr val="E4207F"/>
                </a:solidFill>
              </a:defRPr>
            </a:lvl1pPr>
          </a:lstStyle>
          <a:p>
            <a:r>
              <a:rPr lang="en-NL" dirty="0"/>
              <a:t>INSERT PHOTO</a:t>
            </a:r>
          </a:p>
        </p:txBody>
      </p:sp>
      <p:pic>
        <p:nvPicPr>
          <p:cNvPr id="15" name="Picture 14">
            <a:extLst>
              <a:ext uri="{FF2B5EF4-FFF2-40B4-BE49-F238E27FC236}">
                <a16:creationId xmlns:a16="http://schemas.microsoft.com/office/drawing/2014/main" id="{2F221C1F-8F8A-4D4A-A9AE-381071E6D912}"/>
              </a:ext>
            </a:extLst>
          </p:cNvPr>
          <p:cNvPicPr>
            <a:picLocks noChangeAspect="1"/>
          </p:cNvPicPr>
          <p:nvPr userDrawn="1"/>
        </p:nvPicPr>
        <p:blipFill>
          <a:blip r:embed="rId3"/>
          <a:stretch>
            <a:fillRect/>
          </a:stretch>
        </p:blipFill>
        <p:spPr>
          <a:xfrm>
            <a:off x="151481" y="6305541"/>
            <a:ext cx="1229324" cy="470310"/>
          </a:xfrm>
          <a:prstGeom prst="rect">
            <a:avLst/>
          </a:prstGeom>
        </p:spPr>
      </p:pic>
      <p:sp>
        <p:nvSpPr>
          <p:cNvPr id="22" name="Rounded Rectangle 21">
            <a:extLst>
              <a:ext uri="{FF2B5EF4-FFF2-40B4-BE49-F238E27FC236}">
                <a16:creationId xmlns:a16="http://schemas.microsoft.com/office/drawing/2014/main" id="{28739FA1-5B9E-C44C-A038-9E052CB165A4}"/>
              </a:ext>
            </a:extLst>
          </p:cNvPr>
          <p:cNvSpPr/>
          <p:nvPr userDrawn="1"/>
        </p:nvSpPr>
        <p:spPr>
          <a:xfrm>
            <a:off x="1595598" y="6271665"/>
            <a:ext cx="10596402" cy="597408"/>
          </a:xfrm>
          <a:prstGeom prst="roundRect">
            <a:avLst>
              <a:gd name="adj" fmla="val 0"/>
            </a:avLst>
          </a:prstGeom>
          <a:solidFill>
            <a:schemeClr val="tx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NL" dirty="0">
              <a:solidFill>
                <a:schemeClr val="bg2"/>
              </a:solidFill>
            </a:endParaRPr>
          </a:p>
        </p:txBody>
      </p:sp>
      <p:sp>
        <p:nvSpPr>
          <p:cNvPr id="24" name="Subtitle 2">
            <a:extLst>
              <a:ext uri="{FF2B5EF4-FFF2-40B4-BE49-F238E27FC236}">
                <a16:creationId xmlns:a16="http://schemas.microsoft.com/office/drawing/2014/main" id="{B30AE558-02AC-F049-9F16-8ED050ED5DFB}"/>
              </a:ext>
            </a:extLst>
          </p:cNvPr>
          <p:cNvSpPr txBox="1">
            <a:spLocks/>
          </p:cNvSpPr>
          <p:nvPr userDrawn="1"/>
        </p:nvSpPr>
        <p:spPr>
          <a:xfrm>
            <a:off x="8989536" y="6368103"/>
            <a:ext cx="3019361" cy="345185"/>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yriad Pro" panose="020B0503030403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yriad Pro" panose="020B0503030403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yriad Pro" panose="020B0503030403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yriad Pro" panose="020B0503030403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yriad Pro" panose="020B0503030403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r>
              <a:rPr lang="en-GB" b="1" i="0" dirty="0">
                <a:solidFill>
                  <a:schemeClr val="bg2"/>
                </a:solidFill>
                <a:latin typeface="Open Sans" panose="020B0606030504020204" pitchFamily="34" charset="0"/>
                <a:ea typeface="Open Sans" panose="020B0606030504020204" pitchFamily="34" charset="0"/>
                <a:cs typeface="Open Sans" panose="020B0606030504020204" pitchFamily="34" charset="0"/>
              </a:rPr>
              <a:t>        </a:t>
            </a:r>
            <a:r>
              <a:rPr lang="en-GB" b="1" i="0" dirty="0" err="1">
                <a:solidFill>
                  <a:schemeClr val="bg2"/>
                </a:solidFill>
                <a:latin typeface="Open Sans" panose="020B0606030504020204" pitchFamily="34" charset="0"/>
                <a:ea typeface="Open Sans" panose="020B0606030504020204" pitchFamily="34" charset="0"/>
                <a:cs typeface="Open Sans" panose="020B0606030504020204" pitchFamily="34" charset="0"/>
              </a:rPr>
              <a:t>kchetvisnet.nl</a:t>
            </a:r>
            <a:endParaRPr lang="en-US" b="1" i="0" dirty="0">
              <a:solidFill>
                <a:schemeClr val="bg2"/>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5" name="Picture 24">
            <a:extLst>
              <a:ext uri="{FF2B5EF4-FFF2-40B4-BE49-F238E27FC236}">
                <a16:creationId xmlns:a16="http://schemas.microsoft.com/office/drawing/2014/main" id="{A80BA666-304C-594C-9A13-D7B646D0ABDA}"/>
              </a:ext>
            </a:extLst>
          </p:cNvPr>
          <p:cNvPicPr>
            <a:picLocks noChangeAspect="1"/>
          </p:cNvPicPr>
          <p:nvPr userDrawn="1"/>
        </p:nvPicPr>
        <p:blipFill>
          <a:blip r:embed="rId4"/>
          <a:stretch>
            <a:fillRect/>
          </a:stretch>
        </p:blipFill>
        <p:spPr>
          <a:xfrm>
            <a:off x="9118411" y="6414253"/>
            <a:ext cx="487262" cy="324841"/>
          </a:xfrm>
          <a:prstGeom prst="rect">
            <a:avLst/>
          </a:prstGeom>
        </p:spPr>
      </p:pic>
      <p:sp>
        <p:nvSpPr>
          <p:cNvPr id="26" name="Text Placeholder 4">
            <a:extLst>
              <a:ext uri="{FF2B5EF4-FFF2-40B4-BE49-F238E27FC236}">
                <a16:creationId xmlns:a16="http://schemas.microsoft.com/office/drawing/2014/main" id="{7E701AC7-B8A5-7649-BBFB-96E32E2D0533}"/>
              </a:ext>
            </a:extLst>
          </p:cNvPr>
          <p:cNvSpPr>
            <a:spLocks noGrp="1"/>
          </p:cNvSpPr>
          <p:nvPr>
            <p:ph type="body" sz="quarter" idx="11" hasCustomPrompt="1"/>
          </p:nvPr>
        </p:nvSpPr>
        <p:spPr>
          <a:xfrm>
            <a:off x="1762259" y="6444720"/>
            <a:ext cx="5190596" cy="413280"/>
          </a:xfrm>
          <a:prstGeom prst="rect">
            <a:avLst/>
          </a:prstGeom>
        </p:spPr>
        <p:txBody>
          <a:bodyPr/>
          <a:lstStyle>
            <a:lvl1pPr>
              <a:buNone/>
              <a:defRPr sz="1200" b="1" spc="0">
                <a:solidFill>
                  <a:schemeClr val="bg2"/>
                </a:solidFill>
                <a:latin typeface="Open Sans" panose="020B0606030504020204" pitchFamily="34" charset="0"/>
                <a:ea typeface="Open Sans" panose="020B0606030504020204" pitchFamily="34" charset="0"/>
                <a:cs typeface="Open Sans" panose="020B0606030504020204" pitchFamily="34" charset="0"/>
              </a:defRPr>
            </a:lvl1pPr>
            <a:lvl2pPr>
              <a:defRPr sz="1200" b="0">
                <a:solidFill>
                  <a:schemeClr val="bg2"/>
                </a:solidFill>
              </a:defRPr>
            </a:lvl2pPr>
            <a:lvl3pPr>
              <a:defRPr sz="1200" b="0">
                <a:solidFill>
                  <a:schemeClr val="bg2"/>
                </a:solidFill>
              </a:defRPr>
            </a:lvl3pPr>
            <a:lvl4pPr>
              <a:defRPr sz="1200" b="0">
                <a:solidFill>
                  <a:schemeClr val="bg2"/>
                </a:solidFill>
              </a:defRPr>
            </a:lvl4pPr>
            <a:lvl5pPr>
              <a:defRPr sz="1200" b="0">
                <a:solidFill>
                  <a:schemeClr val="bg2"/>
                </a:solidFill>
              </a:defRPr>
            </a:lvl5pPr>
          </a:lstStyle>
          <a:p>
            <a:pPr lvl="0"/>
            <a:r>
              <a:rPr lang="en-NL" dirty="0"/>
              <a:t>INSERT PRESENTATION TITLE</a:t>
            </a:r>
          </a:p>
        </p:txBody>
      </p:sp>
    </p:spTree>
    <p:extLst>
      <p:ext uri="{BB962C8B-B14F-4D97-AF65-F5344CB8AC3E}">
        <p14:creationId xmlns:p14="http://schemas.microsoft.com/office/powerpoint/2010/main" val="9659804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hoto">
    <p:spTree>
      <p:nvGrpSpPr>
        <p:cNvPr id="1" name=""/>
        <p:cNvGrpSpPr/>
        <p:nvPr/>
      </p:nvGrpSpPr>
      <p:grpSpPr>
        <a:xfrm>
          <a:off x="0" y="0"/>
          <a:ext cx="0" cy="0"/>
          <a:chOff x="0" y="0"/>
          <a:chExt cx="0" cy="0"/>
        </a:xfrm>
      </p:grpSpPr>
      <p:sp>
        <p:nvSpPr>
          <p:cNvPr id="9" name="Picture Placeholder 19">
            <a:extLst>
              <a:ext uri="{FF2B5EF4-FFF2-40B4-BE49-F238E27FC236}">
                <a16:creationId xmlns:a16="http://schemas.microsoft.com/office/drawing/2014/main" id="{B0987C2A-5AB3-3249-9E1F-ECDEF7B992CB}"/>
              </a:ext>
            </a:extLst>
          </p:cNvPr>
          <p:cNvSpPr>
            <a:spLocks noGrp="1"/>
          </p:cNvSpPr>
          <p:nvPr>
            <p:ph type="pic" sz="quarter" idx="10" hasCustomPrompt="1"/>
          </p:nvPr>
        </p:nvSpPr>
        <p:spPr>
          <a:xfrm>
            <a:off x="152779" y="144713"/>
            <a:ext cx="11886442" cy="5978360"/>
          </a:xfrm>
          <a:prstGeom prst="rect">
            <a:avLst/>
          </a:prstGeom>
          <a:solidFill>
            <a:srgbClr val="F0F0F0"/>
          </a:solidFill>
          <a:effectLst>
            <a:softEdge rad="0"/>
          </a:effectLst>
        </p:spPr>
        <p:txBody>
          <a:bodyPr anchor="ctr"/>
          <a:lstStyle>
            <a:lvl1pPr algn="ctr">
              <a:buNone/>
              <a:defRPr sz="1400" b="1" spc="300">
                <a:solidFill>
                  <a:srgbClr val="E4207F"/>
                </a:solidFill>
              </a:defRPr>
            </a:lvl1pPr>
          </a:lstStyle>
          <a:p>
            <a:r>
              <a:rPr lang="en-NL" dirty="0"/>
              <a:t>INSERT PHOTO</a:t>
            </a:r>
          </a:p>
        </p:txBody>
      </p:sp>
      <p:pic>
        <p:nvPicPr>
          <p:cNvPr id="12" name="Picture 11">
            <a:extLst>
              <a:ext uri="{FF2B5EF4-FFF2-40B4-BE49-F238E27FC236}">
                <a16:creationId xmlns:a16="http://schemas.microsoft.com/office/drawing/2014/main" id="{F2C96A3E-72B4-2344-89C4-3CB079A0334C}"/>
              </a:ext>
            </a:extLst>
          </p:cNvPr>
          <p:cNvPicPr>
            <a:picLocks noChangeAspect="1"/>
          </p:cNvPicPr>
          <p:nvPr userDrawn="1"/>
        </p:nvPicPr>
        <p:blipFill>
          <a:blip r:embed="rId2"/>
          <a:stretch>
            <a:fillRect/>
          </a:stretch>
        </p:blipFill>
        <p:spPr>
          <a:xfrm>
            <a:off x="151481" y="6305541"/>
            <a:ext cx="1229324" cy="470310"/>
          </a:xfrm>
          <a:prstGeom prst="rect">
            <a:avLst/>
          </a:prstGeom>
        </p:spPr>
      </p:pic>
      <p:sp>
        <p:nvSpPr>
          <p:cNvPr id="15" name="Rounded Rectangle 14">
            <a:extLst>
              <a:ext uri="{FF2B5EF4-FFF2-40B4-BE49-F238E27FC236}">
                <a16:creationId xmlns:a16="http://schemas.microsoft.com/office/drawing/2014/main" id="{05E95F37-03EC-4746-A901-1027DD562A56}"/>
              </a:ext>
            </a:extLst>
          </p:cNvPr>
          <p:cNvSpPr/>
          <p:nvPr userDrawn="1"/>
        </p:nvSpPr>
        <p:spPr>
          <a:xfrm>
            <a:off x="1595598" y="6271665"/>
            <a:ext cx="10596402" cy="597408"/>
          </a:xfrm>
          <a:prstGeom prst="roundRect">
            <a:avLst>
              <a:gd name="adj" fmla="val 0"/>
            </a:avLst>
          </a:prstGeom>
          <a:solidFill>
            <a:schemeClr val="tx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NL" dirty="0">
              <a:solidFill>
                <a:schemeClr val="bg2"/>
              </a:solidFill>
            </a:endParaRPr>
          </a:p>
        </p:txBody>
      </p:sp>
      <p:sp>
        <p:nvSpPr>
          <p:cNvPr id="21" name="Subtitle 2">
            <a:extLst>
              <a:ext uri="{FF2B5EF4-FFF2-40B4-BE49-F238E27FC236}">
                <a16:creationId xmlns:a16="http://schemas.microsoft.com/office/drawing/2014/main" id="{71EE285A-081A-C74A-934F-37DDBC774663}"/>
              </a:ext>
            </a:extLst>
          </p:cNvPr>
          <p:cNvSpPr txBox="1">
            <a:spLocks/>
          </p:cNvSpPr>
          <p:nvPr userDrawn="1"/>
        </p:nvSpPr>
        <p:spPr>
          <a:xfrm>
            <a:off x="8989536" y="6368103"/>
            <a:ext cx="3019361" cy="345185"/>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yriad Pro" panose="020B0503030403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yriad Pro" panose="020B0503030403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yriad Pro" panose="020B0503030403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yriad Pro" panose="020B0503030403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yriad Pro" panose="020B0503030403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r>
              <a:rPr lang="en-GB" b="1" i="0" dirty="0">
                <a:solidFill>
                  <a:schemeClr val="bg2"/>
                </a:solidFill>
                <a:latin typeface="Open Sans" panose="020B0606030504020204" pitchFamily="34" charset="0"/>
                <a:ea typeface="Open Sans" panose="020B0606030504020204" pitchFamily="34" charset="0"/>
                <a:cs typeface="Open Sans" panose="020B0606030504020204" pitchFamily="34" charset="0"/>
              </a:rPr>
              <a:t>        </a:t>
            </a:r>
            <a:r>
              <a:rPr lang="en-GB" b="1" i="0" dirty="0" err="1">
                <a:solidFill>
                  <a:schemeClr val="bg2"/>
                </a:solidFill>
                <a:latin typeface="Open Sans" panose="020B0606030504020204" pitchFamily="34" charset="0"/>
                <a:ea typeface="Open Sans" panose="020B0606030504020204" pitchFamily="34" charset="0"/>
                <a:cs typeface="Open Sans" panose="020B0606030504020204" pitchFamily="34" charset="0"/>
              </a:rPr>
              <a:t>kchetvisnet.nl</a:t>
            </a:r>
            <a:endParaRPr lang="en-US" b="1" i="0" dirty="0">
              <a:solidFill>
                <a:schemeClr val="bg2"/>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2" name="Picture 21">
            <a:extLst>
              <a:ext uri="{FF2B5EF4-FFF2-40B4-BE49-F238E27FC236}">
                <a16:creationId xmlns:a16="http://schemas.microsoft.com/office/drawing/2014/main" id="{651493F3-1839-B343-B524-7C5562D03FB8}"/>
              </a:ext>
            </a:extLst>
          </p:cNvPr>
          <p:cNvPicPr>
            <a:picLocks noChangeAspect="1"/>
          </p:cNvPicPr>
          <p:nvPr userDrawn="1"/>
        </p:nvPicPr>
        <p:blipFill>
          <a:blip r:embed="rId3"/>
          <a:stretch>
            <a:fillRect/>
          </a:stretch>
        </p:blipFill>
        <p:spPr>
          <a:xfrm>
            <a:off x="9118411" y="6414253"/>
            <a:ext cx="487262" cy="324841"/>
          </a:xfrm>
          <a:prstGeom prst="rect">
            <a:avLst/>
          </a:prstGeom>
        </p:spPr>
      </p:pic>
      <p:sp>
        <p:nvSpPr>
          <p:cNvPr id="23" name="Text Placeholder 4">
            <a:extLst>
              <a:ext uri="{FF2B5EF4-FFF2-40B4-BE49-F238E27FC236}">
                <a16:creationId xmlns:a16="http://schemas.microsoft.com/office/drawing/2014/main" id="{6C01C550-9B0B-1E49-A1D0-4A56657AEE3F}"/>
              </a:ext>
            </a:extLst>
          </p:cNvPr>
          <p:cNvSpPr>
            <a:spLocks noGrp="1"/>
          </p:cNvSpPr>
          <p:nvPr>
            <p:ph type="body" sz="quarter" idx="11" hasCustomPrompt="1"/>
          </p:nvPr>
        </p:nvSpPr>
        <p:spPr>
          <a:xfrm>
            <a:off x="1762259" y="6444720"/>
            <a:ext cx="5190596" cy="413280"/>
          </a:xfrm>
          <a:prstGeom prst="rect">
            <a:avLst/>
          </a:prstGeom>
        </p:spPr>
        <p:txBody>
          <a:bodyPr/>
          <a:lstStyle>
            <a:lvl1pPr>
              <a:buNone/>
              <a:defRPr sz="1200" b="1" spc="0">
                <a:solidFill>
                  <a:schemeClr val="bg2"/>
                </a:solidFill>
                <a:latin typeface="Open Sans" panose="020B0606030504020204" pitchFamily="34" charset="0"/>
                <a:ea typeface="Open Sans" panose="020B0606030504020204" pitchFamily="34" charset="0"/>
                <a:cs typeface="Open Sans" panose="020B0606030504020204" pitchFamily="34" charset="0"/>
              </a:defRPr>
            </a:lvl1pPr>
            <a:lvl2pPr>
              <a:defRPr sz="1200" b="0">
                <a:solidFill>
                  <a:schemeClr val="bg2"/>
                </a:solidFill>
              </a:defRPr>
            </a:lvl2pPr>
            <a:lvl3pPr>
              <a:defRPr sz="1200" b="0">
                <a:solidFill>
                  <a:schemeClr val="bg2"/>
                </a:solidFill>
              </a:defRPr>
            </a:lvl3pPr>
            <a:lvl4pPr>
              <a:defRPr sz="1200" b="0">
                <a:solidFill>
                  <a:schemeClr val="bg2"/>
                </a:solidFill>
              </a:defRPr>
            </a:lvl4pPr>
            <a:lvl5pPr>
              <a:defRPr sz="1200" b="0">
                <a:solidFill>
                  <a:schemeClr val="bg2"/>
                </a:solidFill>
              </a:defRPr>
            </a:lvl5pPr>
          </a:lstStyle>
          <a:p>
            <a:pPr lvl="0"/>
            <a:r>
              <a:rPr lang="en-NL" dirty="0"/>
              <a:t>INSERT PRESENTATION TITLE</a:t>
            </a:r>
          </a:p>
        </p:txBody>
      </p:sp>
    </p:spTree>
    <p:extLst>
      <p:ext uri="{BB962C8B-B14F-4D97-AF65-F5344CB8AC3E}">
        <p14:creationId xmlns:p14="http://schemas.microsoft.com/office/powerpoint/2010/main" val="295890064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2766218"/>
            <a:ext cx="10515600" cy="1325563"/>
          </a:xfrm>
          <a:prstGeom prst="rect">
            <a:avLst/>
          </a:prstGeom>
        </p:spPr>
        <p:txBody>
          <a:bodyPr vert="horz" lIns="91440" tIns="45720" rIns="91440" bIns="45720" rtlCol="0" anchor="ctr">
            <a:normAutofit/>
          </a:bodyPr>
          <a:lstStyle/>
          <a:p>
            <a:r>
              <a:rPr lang="nl-NL"/>
              <a:t>Klik om stijl te bewerken</a:t>
            </a:r>
            <a:endParaRPr lang="en-US" dirty="0"/>
          </a:p>
        </p:txBody>
      </p:sp>
    </p:spTree>
    <p:extLst>
      <p:ext uri="{BB962C8B-B14F-4D97-AF65-F5344CB8AC3E}">
        <p14:creationId xmlns:p14="http://schemas.microsoft.com/office/powerpoint/2010/main" val="1590420132"/>
      </p:ext>
    </p:extLst>
  </p:cSld>
  <p:clrMap bg1="lt1" tx1="dk1" bg2="lt2" tx2="dk2" accent1="accent1" accent2="accent2" accent3="accent3" accent4="accent4" accent5="accent5" accent6="accent6" hlink="hlink" folHlink="folHlink"/>
  <p:sldLayoutIdLst>
    <p:sldLayoutId id="2147483661" r:id="rId1"/>
    <p:sldLayoutId id="2147483666" r:id="rId2"/>
    <p:sldLayoutId id="2147483662" r:id="rId3"/>
    <p:sldLayoutId id="2147483664" r:id="rId4"/>
    <p:sldLayoutId id="2147483663" r:id="rId5"/>
    <p:sldLayoutId id="2147483665" r:id="rId6"/>
  </p:sldLayoutIdLst>
  <p:hf sldNum="0" hdr="0" ftr="0" dt="0"/>
  <p:txStyles>
    <p:titleStyle>
      <a:lvl1pPr algn="ctr" defTabSz="914400" rtl="0" eaLnBrk="1" latinLnBrk="0" hangingPunct="1">
        <a:lnSpc>
          <a:spcPct val="90000"/>
        </a:lnSpc>
        <a:spcBef>
          <a:spcPct val="0"/>
        </a:spcBef>
        <a:buNone/>
        <a:defRPr sz="4400" b="1" kern="1200">
          <a:solidFill>
            <a:schemeClr val="tx1"/>
          </a:solidFill>
          <a:latin typeface="Myriad Pro" panose="020B0503030403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yriad Pro"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yriad Pro"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yriad Pro" panose="020B05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yriad Pro" panose="020B05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hyperlink" Target="mailto:v.vanoudenaarden@kchetvisnet.nl" TargetMode="External"/><Relationship Id="rId2" Type="http://schemas.openxmlformats.org/officeDocument/2006/relationships/image" Target="../media/image5.png"/><Relationship Id="rId1" Type="http://schemas.openxmlformats.org/officeDocument/2006/relationships/slideLayout" Target="../slideLayouts/slideLayout3.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hyperlink" Target="mailto:m.scipio@kchetvisnet.nl"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slideLayout" Target="../slideLayouts/slideLayout3.xml"/><Relationship Id="rId1" Type="http://schemas.openxmlformats.org/officeDocument/2006/relationships/video" Target="https://www.youtube.com/embed/XGwLBWQq7HI?feature=oembed" TargetMode="External"/><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afbeelding 3">
            <a:extLst>
              <a:ext uri="{FF2B5EF4-FFF2-40B4-BE49-F238E27FC236}">
                <a16:creationId xmlns:a16="http://schemas.microsoft.com/office/drawing/2014/main" id="{A522A65B-8F37-40E7-A108-60AD4631085C}"/>
              </a:ext>
            </a:extLst>
          </p:cNvPr>
          <p:cNvPicPr>
            <a:picLocks noGrp="1" noChangeAspect="1"/>
          </p:cNvPicPr>
          <p:nvPr>
            <p:ph type="pic" sz="quarter" idx="10"/>
          </p:nvPr>
        </p:nvPicPr>
        <p:blipFill>
          <a:blip r:embed="rId2"/>
          <a:srcRect t="21400" b="21400"/>
          <a:stretch>
            <a:fillRect/>
          </a:stretch>
        </p:blipFill>
        <p:spPr>
          <a:prstGeom prst="rect">
            <a:avLst/>
          </a:prstGeom>
        </p:spPr>
      </p:pic>
      <p:sp>
        <p:nvSpPr>
          <p:cNvPr id="2" name="Rechthoek 1">
            <a:extLst>
              <a:ext uri="{FF2B5EF4-FFF2-40B4-BE49-F238E27FC236}">
                <a16:creationId xmlns:a16="http://schemas.microsoft.com/office/drawing/2014/main" id="{E9BB2B7E-1D72-4A15-9EF6-6CF8D81B1CD1}"/>
              </a:ext>
            </a:extLst>
          </p:cNvPr>
          <p:cNvSpPr/>
          <p:nvPr/>
        </p:nvSpPr>
        <p:spPr>
          <a:xfrm>
            <a:off x="2321859" y="3244334"/>
            <a:ext cx="7458635" cy="2062103"/>
          </a:xfrm>
          <a:prstGeom prst="rect">
            <a:avLst/>
          </a:prstGeom>
        </p:spPr>
        <p:txBody>
          <a:bodyPr wrap="square">
            <a:spAutoFit/>
          </a:bodyPr>
          <a:lstStyle/>
          <a:p>
            <a:pPr algn="ctr"/>
            <a:r>
              <a:rPr lang="nl-NL" sz="3200" b="1" dirty="0">
                <a:solidFill>
                  <a:srgbClr val="0070C0"/>
                </a:solidFill>
                <a:latin typeface="Bradley Hand ITC TT-Bold"/>
              </a:rPr>
              <a:t>Informatie avond voor het </a:t>
            </a:r>
          </a:p>
          <a:p>
            <a:pPr algn="ctr"/>
            <a:r>
              <a:rPr lang="nl-NL" sz="3200" b="1" dirty="0">
                <a:solidFill>
                  <a:srgbClr val="0070C0"/>
                </a:solidFill>
                <a:latin typeface="Bradley Hand ITC TT-Bold"/>
              </a:rPr>
              <a:t>schooljaar 2022- 2023 </a:t>
            </a:r>
          </a:p>
          <a:p>
            <a:pPr algn="ctr"/>
            <a:r>
              <a:rPr lang="nl-NL" sz="3200" b="1" dirty="0">
                <a:solidFill>
                  <a:srgbClr val="0070C0"/>
                </a:solidFill>
                <a:latin typeface="Bradley Hand ITC TT-Bold"/>
              </a:rPr>
              <a:t>van </a:t>
            </a:r>
          </a:p>
          <a:p>
            <a:pPr algn="ctr"/>
            <a:r>
              <a:rPr lang="nl-NL" sz="3200" b="1" dirty="0">
                <a:solidFill>
                  <a:srgbClr val="0070C0"/>
                </a:solidFill>
                <a:latin typeface="Bradley Hand ITC TT-Bold"/>
              </a:rPr>
              <a:t>groep 8  </a:t>
            </a:r>
            <a:r>
              <a:rPr lang="nl-NL" sz="2400" dirty="0">
                <a:solidFill>
                  <a:srgbClr val="000000"/>
                </a:solidFill>
                <a:latin typeface="Bradley Hand ITC TT-Bold"/>
              </a:rPr>
              <a:t>​</a:t>
            </a:r>
            <a:endParaRPr lang="nl-NL" sz="2400" dirty="0"/>
          </a:p>
        </p:txBody>
      </p:sp>
    </p:spTree>
    <p:extLst>
      <p:ext uri="{BB962C8B-B14F-4D97-AF65-F5344CB8AC3E}">
        <p14:creationId xmlns:p14="http://schemas.microsoft.com/office/powerpoint/2010/main" val="18049326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Tijdelijke aanduiding voor afbeelding 7">
            <a:extLst>
              <a:ext uri="{FF2B5EF4-FFF2-40B4-BE49-F238E27FC236}">
                <a16:creationId xmlns:a16="http://schemas.microsoft.com/office/drawing/2014/main" id="{C77DC182-3093-41AC-A32F-A63EBB7DAAA9}"/>
              </a:ext>
            </a:extLst>
          </p:cNvPr>
          <p:cNvPicPr>
            <a:picLocks noGrp="1" noChangeAspect="1"/>
          </p:cNvPicPr>
          <p:nvPr>
            <p:ph type="pic" sz="quarter" idx="10"/>
          </p:nvPr>
        </p:nvPicPr>
        <p:blipFill>
          <a:blip r:embed="rId2"/>
          <a:srcRect l="690" r="690"/>
          <a:stretch>
            <a:fillRect/>
          </a:stretch>
        </p:blipFill>
        <p:spPr/>
      </p:pic>
      <p:sp>
        <p:nvSpPr>
          <p:cNvPr id="3" name="Ondertitel 2">
            <a:extLst>
              <a:ext uri="{FF2B5EF4-FFF2-40B4-BE49-F238E27FC236}">
                <a16:creationId xmlns:a16="http://schemas.microsoft.com/office/drawing/2014/main" id="{A28D5E83-DE28-418B-82F0-2F3421DDAE64}"/>
              </a:ext>
            </a:extLst>
          </p:cNvPr>
          <p:cNvSpPr>
            <a:spLocks noGrp="1"/>
          </p:cNvSpPr>
          <p:nvPr>
            <p:ph type="subTitle" idx="1"/>
          </p:nvPr>
        </p:nvSpPr>
        <p:spPr>
          <a:xfrm>
            <a:off x="4543080" y="2267712"/>
            <a:ext cx="7290331" cy="3444240"/>
          </a:xfrm>
        </p:spPr>
        <p:txBody>
          <a:bodyPr/>
          <a:lstStyle/>
          <a:p>
            <a:pPr fontAlgn="base"/>
            <a:r>
              <a:rPr lang="nl-NL" sz="2000" b="1" dirty="0"/>
              <a:t>Pre- advies in juni / juli 2021</a:t>
            </a:r>
            <a:r>
              <a:rPr lang="en-US" sz="2000" dirty="0"/>
              <a:t>​</a:t>
            </a:r>
          </a:p>
          <a:p>
            <a:pPr fontAlgn="base"/>
            <a:r>
              <a:rPr lang="nl-NL" sz="2000" dirty="0"/>
              <a:t>met de hiaten gaan we aan de slag </a:t>
            </a:r>
            <a:r>
              <a:rPr lang="en-US" sz="2000" dirty="0"/>
              <a:t>​</a:t>
            </a:r>
            <a:r>
              <a:rPr lang="nl-NL" sz="2000" dirty="0"/>
              <a:t>geen 1e advies!​</a:t>
            </a:r>
          </a:p>
          <a:p>
            <a:pPr fontAlgn="base"/>
            <a:r>
              <a:rPr lang="nl-NL" sz="2000" dirty="0"/>
              <a:t>​</a:t>
            </a:r>
          </a:p>
          <a:p>
            <a:pPr fontAlgn="base"/>
            <a:r>
              <a:rPr lang="nl-NL" sz="2000" b="1" dirty="0"/>
              <a:t>Brede kijk: leerlingvolgsysteem + rapport + werkhouding</a:t>
            </a:r>
            <a:r>
              <a:rPr lang="nl-NL" sz="2000" dirty="0"/>
              <a:t>​</a:t>
            </a:r>
          </a:p>
          <a:p>
            <a:pPr fontAlgn="base"/>
            <a:r>
              <a:rPr lang="nl-NL" sz="2000" dirty="0"/>
              <a:t>​</a:t>
            </a:r>
          </a:p>
          <a:p>
            <a:pPr fontAlgn="base"/>
            <a:r>
              <a:rPr lang="nl-NL" sz="2000" b="1" dirty="0"/>
              <a:t>Leidend advies in februari </a:t>
            </a:r>
            <a:r>
              <a:rPr lang="en-US" sz="2000" dirty="0"/>
              <a:t>​</a:t>
            </a:r>
          </a:p>
          <a:p>
            <a:pPr fontAlgn="base"/>
            <a:r>
              <a:rPr lang="nl-NL" sz="2000" dirty="0"/>
              <a:t>​</a:t>
            </a:r>
          </a:p>
          <a:p>
            <a:pPr fontAlgn="base"/>
            <a:r>
              <a:rPr lang="nl-NL" sz="2000" b="1" dirty="0"/>
              <a:t>Afname </a:t>
            </a:r>
            <a:r>
              <a:rPr lang="nl-NL" sz="2000" b="1" dirty="0">
                <a:solidFill>
                  <a:schemeClr val="accent3">
                    <a:lumMod val="75000"/>
                  </a:schemeClr>
                </a:solidFill>
              </a:rPr>
              <a:t>18-19-20 April – Centrale Eindtoets</a:t>
            </a:r>
            <a:r>
              <a:rPr lang="nl-NL" sz="2000" dirty="0">
                <a:solidFill>
                  <a:schemeClr val="accent3">
                    <a:lumMod val="75000"/>
                  </a:schemeClr>
                </a:solidFill>
              </a:rPr>
              <a:t>​</a:t>
            </a:r>
          </a:p>
          <a:p>
            <a:pPr fontAlgn="base"/>
            <a:r>
              <a:rPr lang="nl-NL" sz="2000" dirty="0"/>
              <a:t>​</a:t>
            </a:r>
          </a:p>
          <a:p>
            <a:pPr fontAlgn="base"/>
            <a:r>
              <a:rPr lang="nl-NL" sz="2000" b="1" dirty="0"/>
              <a:t>Hoger/lager - heroverwegen, alleen bij een hogere score</a:t>
            </a:r>
            <a:endParaRPr lang="en-US" sz="2000" dirty="0"/>
          </a:p>
          <a:p>
            <a:endParaRPr lang="nl-NL" dirty="0"/>
          </a:p>
        </p:txBody>
      </p:sp>
      <p:sp>
        <p:nvSpPr>
          <p:cNvPr id="4" name="Titel 3">
            <a:extLst>
              <a:ext uri="{FF2B5EF4-FFF2-40B4-BE49-F238E27FC236}">
                <a16:creationId xmlns:a16="http://schemas.microsoft.com/office/drawing/2014/main" id="{95553BE4-5AF3-45A4-8817-0F4A6A06BBAC}"/>
              </a:ext>
            </a:extLst>
          </p:cNvPr>
          <p:cNvSpPr>
            <a:spLocks noGrp="1"/>
          </p:cNvSpPr>
          <p:nvPr>
            <p:ph type="ctrTitle"/>
          </p:nvPr>
        </p:nvSpPr>
        <p:spPr/>
        <p:txBody>
          <a:bodyPr/>
          <a:lstStyle/>
          <a:p>
            <a:r>
              <a:rPr lang="nl-NL" dirty="0"/>
              <a:t>Voortgezet onderwijs</a:t>
            </a:r>
          </a:p>
        </p:txBody>
      </p:sp>
      <p:sp>
        <p:nvSpPr>
          <p:cNvPr id="5" name="Tijdelijke aanduiding voor tekst 4">
            <a:extLst>
              <a:ext uri="{FF2B5EF4-FFF2-40B4-BE49-F238E27FC236}">
                <a16:creationId xmlns:a16="http://schemas.microsoft.com/office/drawing/2014/main" id="{437374CA-C59F-41CB-9BFD-96D4514251E0}"/>
              </a:ext>
            </a:extLst>
          </p:cNvPr>
          <p:cNvSpPr>
            <a:spLocks noGrp="1"/>
          </p:cNvSpPr>
          <p:nvPr>
            <p:ph type="body" sz="quarter" idx="11"/>
          </p:nvPr>
        </p:nvSpPr>
        <p:spPr/>
        <p:txBody>
          <a:bodyPr/>
          <a:lstStyle/>
          <a:p>
            <a:endParaRPr lang="nl-NL"/>
          </a:p>
        </p:txBody>
      </p:sp>
    </p:spTree>
    <p:extLst>
      <p:ext uri="{BB962C8B-B14F-4D97-AF65-F5344CB8AC3E}">
        <p14:creationId xmlns:p14="http://schemas.microsoft.com/office/powerpoint/2010/main" val="17301466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D8439FE3-CBEC-4EF2-A80A-AA8752DC9CFC}"/>
              </a:ext>
            </a:extLst>
          </p:cNvPr>
          <p:cNvSpPr>
            <a:spLocks noGrp="1"/>
          </p:cNvSpPr>
          <p:nvPr>
            <p:ph type="body" sz="quarter" idx="11"/>
          </p:nvPr>
        </p:nvSpPr>
        <p:spPr/>
        <p:txBody>
          <a:bodyPr/>
          <a:lstStyle/>
          <a:p>
            <a:endParaRPr lang="nl-NL"/>
          </a:p>
        </p:txBody>
      </p:sp>
      <p:pic>
        <p:nvPicPr>
          <p:cNvPr id="9" name="Tijdelijke aanduiding voor afbeelding 8">
            <a:extLst>
              <a:ext uri="{FF2B5EF4-FFF2-40B4-BE49-F238E27FC236}">
                <a16:creationId xmlns:a16="http://schemas.microsoft.com/office/drawing/2014/main" id="{91DB2FFE-2A8F-4A85-8BDF-2309465C2D8C}"/>
              </a:ext>
            </a:extLst>
          </p:cNvPr>
          <p:cNvPicPr>
            <a:picLocks noGrp="1" noChangeAspect="1"/>
          </p:cNvPicPr>
          <p:nvPr>
            <p:ph type="pic" sz="quarter" idx="10"/>
          </p:nvPr>
        </p:nvPicPr>
        <p:blipFill rotWithShape="1">
          <a:blip r:embed="rId2"/>
          <a:srcRect l="-970" t="5725" r="970" b="18547"/>
          <a:stretch/>
        </p:blipFill>
        <p:spPr bwMode="auto">
          <a:xfrm>
            <a:off x="1473994" y="0"/>
            <a:ext cx="9244012" cy="6149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77049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ndertitel 1">
            <a:extLst>
              <a:ext uri="{FF2B5EF4-FFF2-40B4-BE49-F238E27FC236}">
                <a16:creationId xmlns:a16="http://schemas.microsoft.com/office/drawing/2014/main" id="{A45B7163-0F26-4346-A582-72A8F7BA6EC4}"/>
              </a:ext>
            </a:extLst>
          </p:cNvPr>
          <p:cNvSpPr>
            <a:spLocks noGrp="1"/>
          </p:cNvSpPr>
          <p:nvPr>
            <p:ph type="subTitle" idx="1"/>
          </p:nvPr>
        </p:nvSpPr>
        <p:spPr>
          <a:xfrm>
            <a:off x="670560" y="2267712"/>
            <a:ext cx="6868758" cy="3444240"/>
          </a:xfrm>
        </p:spPr>
        <p:txBody>
          <a:bodyPr/>
          <a:lstStyle/>
          <a:p>
            <a:pPr fontAlgn="base">
              <a:buFont typeface="Arial" panose="020B0604020202020204" pitchFamily="34" charset="0"/>
              <a:buChar char="•"/>
            </a:pPr>
            <a:r>
              <a:rPr lang="nl-NL" u="sng" dirty="0">
                <a:solidFill>
                  <a:srgbClr val="000000"/>
                </a:solidFill>
                <a:latin typeface="Helvetica Neue"/>
              </a:rPr>
              <a:t>Wat is het?</a:t>
            </a:r>
            <a:r>
              <a:rPr lang="nl-NL" dirty="0">
                <a:solidFill>
                  <a:srgbClr val="000000"/>
                </a:solidFill>
                <a:latin typeface="Helvetica Neue"/>
              </a:rPr>
              <a:t>​</a:t>
            </a:r>
            <a:endParaRPr lang="nl-NL" dirty="0">
              <a:solidFill>
                <a:srgbClr val="000000"/>
              </a:solidFill>
              <a:latin typeface="Arial" panose="020B0604020202020204" pitchFamily="34" charset="0"/>
            </a:endParaRPr>
          </a:p>
          <a:p>
            <a:pPr fontAlgn="base"/>
            <a:r>
              <a:rPr lang="nl-NL" dirty="0">
                <a:solidFill>
                  <a:srgbClr val="000000"/>
                </a:solidFill>
                <a:latin typeface="Helvetica Neue"/>
              </a:rPr>
              <a:t>een digitaal rapport die alle VO scholen kunnen inzien</a:t>
            </a:r>
            <a:r>
              <a:rPr lang="en-US" dirty="0">
                <a:solidFill>
                  <a:srgbClr val="000000"/>
                </a:solidFill>
                <a:latin typeface="Helvetica Neue"/>
              </a:rPr>
              <a:t>​</a:t>
            </a:r>
          </a:p>
          <a:p>
            <a:pPr fontAlgn="base"/>
            <a:endParaRPr lang="en-US" dirty="0">
              <a:solidFill>
                <a:srgbClr val="000000"/>
              </a:solidFill>
              <a:latin typeface="Segoe UI" panose="020B0502040204020203" pitchFamily="34" charset="0"/>
            </a:endParaRPr>
          </a:p>
          <a:p>
            <a:pPr fontAlgn="base">
              <a:buFont typeface="Arial" panose="020B0604020202020204" pitchFamily="34" charset="0"/>
              <a:buChar char="•"/>
            </a:pPr>
            <a:r>
              <a:rPr lang="nl-NL" u="sng" dirty="0">
                <a:solidFill>
                  <a:srgbClr val="000000"/>
                </a:solidFill>
                <a:latin typeface="Helvetica Neue"/>
              </a:rPr>
              <a:t>Wanneer?</a:t>
            </a:r>
            <a:r>
              <a:rPr lang="nl-NL" dirty="0">
                <a:solidFill>
                  <a:srgbClr val="000000"/>
                </a:solidFill>
                <a:latin typeface="Helvetica Neue"/>
              </a:rPr>
              <a:t>​</a:t>
            </a:r>
            <a:endParaRPr lang="nl-NL" dirty="0">
              <a:solidFill>
                <a:srgbClr val="000000"/>
              </a:solidFill>
              <a:latin typeface="Arial" panose="020B0604020202020204" pitchFamily="34" charset="0"/>
            </a:endParaRPr>
          </a:p>
          <a:p>
            <a:pPr fontAlgn="base"/>
            <a:r>
              <a:rPr lang="nl-NL" dirty="0">
                <a:solidFill>
                  <a:srgbClr val="000000"/>
                </a:solidFill>
                <a:latin typeface="Helvetica Neue"/>
              </a:rPr>
              <a:t> in januari/februari krijgt u deze ter inzage + ondertekening voor akkoord</a:t>
            </a:r>
            <a:r>
              <a:rPr lang="en-US" dirty="0">
                <a:solidFill>
                  <a:srgbClr val="000000"/>
                </a:solidFill>
                <a:latin typeface="Helvetica Neue"/>
              </a:rPr>
              <a:t>​</a:t>
            </a:r>
            <a:endParaRPr lang="en-US" dirty="0">
              <a:solidFill>
                <a:srgbClr val="000000"/>
              </a:solidFill>
              <a:latin typeface="Segoe UI" panose="020B0502040204020203" pitchFamily="34" charset="0"/>
            </a:endParaRPr>
          </a:p>
          <a:p>
            <a:pPr fontAlgn="base"/>
            <a:r>
              <a:rPr lang="nl-NL" b="1" dirty="0">
                <a:solidFill>
                  <a:srgbClr val="000000"/>
                </a:solidFill>
                <a:latin typeface="Helvetica Neue"/>
              </a:rPr>
              <a:t>Steunpunt route al eerder (september) LWOO</a:t>
            </a:r>
            <a:r>
              <a:rPr lang="en-US" dirty="0">
                <a:solidFill>
                  <a:srgbClr val="000000"/>
                </a:solidFill>
                <a:latin typeface="Helvetica Neue"/>
              </a:rPr>
              <a:t>​</a:t>
            </a:r>
            <a:endParaRPr lang="en-US" dirty="0">
              <a:solidFill>
                <a:srgbClr val="000000"/>
              </a:solidFill>
              <a:latin typeface="Segoe UI" panose="020B0502040204020203" pitchFamily="34" charset="0"/>
            </a:endParaRPr>
          </a:p>
          <a:p>
            <a:endParaRPr lang="nl-NL" dirty="0"/>
          </a:p>
        </p:txBody>
      </p:sp>
      <p:sp>
        <p:nvSpPr>
          <p:cNvPr id="3" name="Tijdelijke aanduiding voor tekst 2">
            <a:extLst>
              <a:ext uri="{FF2B5EF4-FFF2-40B4-BE49-F238E27FC236}">
                <a16:creationId xmlns:a16="http://schemas.microsoft.com/office/drawing/2014/main" id="{8A26805A-7D3E-41C2-B3B7-B60967E55B1A}"/>
              </a:ext>
            </a:extLst>
          </p:cNvPr>
          <p:cNvSpPr>
            <a:spLocks noGrp="1"/>
          </p:cNvSpPr>
          <p:nvPr>
            <p:ph type="body" sz="quarter" idx="11"/>
          </p:nvPr>
        </p:nvSpPr>
        <p:spPr/>
        <p:txBody>
          <a:bodyPr/>
          <a:lstStyle/>
          <a:p>
            <a:endParaRPr lang="nl-NL"/>
          </a:p>
        </p:txBody>
      </p:sp>
      <p:sp>
        <p:nvSpPr>
          <p:cNvPr id="4" name="Titel 3">
            <a:extLst>
              <a:ext uri="{FF2B5EF4-FFF2-40B4-BE49-F238E27FC236}">
                <a16:creationId xmlns:a16="http://schemas.microsoft.com/office/drawing/2014/main" id="{2900F5CD-9AC2-4170-B347-BC4E5251C0EF}"/>
              </a:ext>
            </a:extLst>
          </p:cNvPr>
          <p:cNvSpPr>
            <a:spLocks noGrp="1"/>
          </p:cNvSpPr>
          <p:nvPr>
            <p:ph type="ctrTitle"/>
          </p:nvPr>
        </p:nvSpPr>
        <p:spPr/>
        <p:txBody>
          <a:bodyPr/>
          <a:lstStyle/>
          <a:p>
            <a:r>
              <a:rPr lang="nl-NL" dirty="0"/>
              <a:t>Onderwijskundig rapport (OKR)</a:t>
            </a:r>
          </a:p>
        </p:txBody>
      </p:sp>
    </p:spTree>
    <p:extLst>
      <p:ext uri="{BB962C8B-B14F-4D97-AF65-F5344CB8AC3E}">
        <p14:creationId xmlns:p14="http://schemas.microsoft.com/office/powerpoint/2010/main" val="13469118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Tijdelijke aanduiding voor afbeelding 8">
            <a:extLst>
              <a:ext uri="{FF2B5EF4-FFF2-40B4-BE49-F238E27FC236}">
                <a16:creationId xmlns:a16="http://schemas.microsoft.com/office/drawing/2014/main" id="{D9A014E1-BFB9-436A-B5EE-398A3FB009D9}"/>
              </a:ext>
            </a:extLst>
          </p:cNvPr>
          <p:cNvPicPr>
            <a:picLocks noGrp="1" noChangeAspect="1"/>
          </p:cNvPicPr>
          <p:nvPr>
            <p:ph type="pic" sz="quarter" idx="10"/>
          </p:nvPr>
        </p:nvPicPr>
        <p:blipFill rotWithShape="1">
          <a:blip r:embed="rId2"/>
          <a:srcRect l="2496" r="-844"/>
          <a:stretch/>
        </p:blipFill>
        <p:spPr>
          <a:xfrm>
            <a:off x="7315200" y="2243138"/>
            <a:ext cx="4016187" cy="3468687"/>
          </a:xfrm>
        </p:spPr>
      </p:pic>
      <p:sp>
        <p:nvSpPr>
          <p:cNvPr id="3" name="Ondertitel 2">
            <a:extLst>
              <a:ext uri="{FF2B5EF4-FFF2-40B4-BE49-F238E27FC236}">
                <a16:creationId xmlns:a16="http://schemas.microsoft.com/office/drawing/2014/main" id="{2141D3F1-99F1-4846-99CC-BAB1B793B95B}"/>
              </a:ext>
            </a:extLst>
          </p:cNvPr>
          <p:cNvSpPr>
            <a:spLocks noGrp="1"/>
          </p:cNvSpPr>
          <p:nvPr>
            <p:ph type="subTitle" idx="1"/>
          </p:nvPr>
        </p:nvSpPr>
        <p:spPr/>
        <p:txBody>
          <a:bodyPr/>
          <a:lstStyle/>
          <a:p>
            <a:pPr fontAlgn="base"/>
            <a:r>
              <a:rPr lang="nl-NL" b="1" dirty="0"/>
              <a:t>Meld u aan! Voor 1 april!</a:t>
            </a:r>
            <a:r>
              <a:rPr lang="en-US" dirty="0"/>
              <a:t>​</a:t>
            </a:r>
          </a:p>
          <a:p>
            <a:pPr marL="342900" indent="-342900" fontAlgn="base">
              <a:buFont typeface="Arial" panose="020B0604020202020204" pitchFamily="34" charset="0"/>
              <a:buChar char="•"/>
            </a:pPr>
            <a:r>
              <a:rPr lang="nl-NL" b="1" dirty="0"/>
              <a:t>Geuzencollege </a:t>
            </a:r>
            <a:r>
              <a:rPr lang="nl-NL" b="1" dirty="0" err="1"/>
              <a:t>Westwijk</a:t>
            </a:r>
            <a:r>
              <a:rPr lang="en-US" dirty="0"/>
              <a:t>​</a:t>
            </a:r>
          </a:p>
          <a:p>
            <a:pPr marL="342900" indent="-342900" fontAlgn="base">
              <a:buFont typeface="Arial" panose="020B0604020202020204" pitchFamily="34" charset="0"/>
              <a:buChar char="•"/>
            </a:pPr>
            <a:r>
              <a:rPr lang="nl-NL" b="1" dirty="0"/>
              <a:t>St Jozef mavo</a:t>
            </a:r>
            <a:r>
              <a:rPr lang="en-US" dirty="0"/>
              <a:t>​</a:t>
            </a:r>
          </a:p>
          <a:p>
            <a:pPr marL="342900" indent="-342900" fontAlgn="base">
              <a:buFont typeface="Arial" panose="020B0604020202020204" pitchFamily="34" charset="0"/>
              <a:buChar char="•"/>
            </a:pPr>
            <a:r>
              <a:rPr lang="nl-NL" b="1" dirty="0"/>
              <a:t>Het Groen van Prinsterer lyceum</a:t>
            </a:r>
            <a:r>
              <a:rPr lang="en-US" dirty="0"/>
              <a:t>​</a:t>
            </a:r>
          </a:p>
          <a:p>
            <a:pPr marL="342900" indent="-342900" fontAlgn="base">
              <a:buFont typeface="Arial" panose="020B0604020202020204" pitchFamily="34" charset="0"/>
              <a:buChar char="•"/>
            </a:pPr>
            <a:r>
              <a:rPr lang="nl-NL" b="1" dirty="0"/>
              <a:t>Spieringshoek en/of Lyceum Vos</a:t>
            </a:r>
            <a:r>
              <a:rPr lang="en-US" dirty="0"/>
              <a:t>​</a:t>
            </a:r>
          </a:p>
          <a:p>
            <a:pPr marL="342900" indent="-342900" fontAlgn="base">
              <a:buFont typeface="Arial" panose="020B0604020202020204" pitchFamily="34" charset="0"/>
              <a:buChar char="•"/>
            </a:pPr>
            <a:r>
              <a:rPr lang="nl-NL" b="1" dirty="0"/>
              <a:t>Stedelijk gymnasium</a:t>
            </a:r>
            <a:endParaRPr lang="en-US" dirty="0"/>
          </a:p>
          <a:p>
            <a:endParaRPr lang="nl-NL" dirty="0"/>
          </a:p>
        </p:txBody>
      </p:sp>
      <p:sp>
        <p:nvSpPr>
          <p:cNvPr id="4" name="Titel 3">
            <a:extLst>
              <a:ext uri="{FF2B5EF4-FFF2-40B4-BE49-F238E27FC236}">
                <a16:creationId xmlns:a16="http://schemas.microsoft.com/office/drawing/2014/main" id="{B79EC0BC-42D6-460F-B832-0F196CA7AF55}"/>
              </a:ext>
            </a:extLst>
          </p:cNvPr>
          <p:cNvSpPr>
            <a:spLocks noGrp="1"/>
          </p:cNvSpPr>
          <p:nvPr>
            <p:ph type="ctrTitle"/>
          </p:nvPr>
        </p:nvSpPr>
        <p:spPr/>
        <p:txBody>
          <a:bodyPr/>
          <a:lstStyle/>
          <a:p>
            <a:r>
              <a:rPr lang="nl-NL" dirty="0"/>
              <a:t>Open dagen scholen </a:t>
            </a:r>
          </a:p>
        </p:txBody>
      </p:sp>
      <p:sp>
        <p:nvSpPr>
          <p:cNvPr id="5" name="Tijdelijke aanduiding voor tekst 4">
            <a:extLst>
              <a:ext uri="{FF2B5EF4-FFF2-40B4-BE49-F238E27FC236}">
                <a16:creationId xmlns:a16="http://schemas.microsoft.com/office/drawing/2014/main" id="{42B725B6-F6F3-4FA8-BD6E-54BE46AD77A3}"/>
              </a:ext>
            </a:extLst>
          </p:cNvPr>
          <p:cNvSpPr>
            <a:spLocks noGrp="1"/>
          </p:cNvSpPr>
          <p:nvPr>
            <p:ph type="body" sz="quarter" idx="11"/>
          </p:nvPr>
        </p:nvSpPr>
        <p:spPr/>
        <p:txBody>
          <a:bodyPr/>
          <a:lstStyle/>
          <a:p>
            <a:endParaRPr lang="nl-NL"/>
          </a:p>
        </p:txBody>
      </p:sp>
    </p:spTree>
    <p:extLst>
      <p:ext uri="{BB962C8B-B14F-4D97-AF65-F5344CB8AC3E}">
        <p14:creationId xmlns:p14="http://schemas.microsoft.com/office/powerpoint/2010/main" val="10586932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ndertitel 1">
            <a:extLst>
              <a:ext uri="{FF2B5EF4-FFF2-40B4-BE49-F238E27FC236}">
                <a16:creationId xmlns:a16="http://schemas.microsoft.com/office/drawing/2014/main" id="{3A1E38EB-D124-4635-9F15-57B83A85DA97}"/>
              </a:ext>
            </a:extLst>
          </p:cNvPr>
          <p:cNvSpPr>
            <a:spLocks noGrp="1"/>
          </p:cNvSpPr>
          <p:nvPr>
            <p:ph type="subTitle" idx="1"/>
          </p:nvPr>
        </p:nvSpPr>
        <p:spPr/>
        <p:txBody>
          <a:bodyPr/>
          <a:lstStyle/>
          <a:p>
            <a:pPr fontAlgn="base"/>
            <a:r>
              <a:rPr lang="nl-NL" dirty="0"/>
              <a:t>Wanneer moet ik inschrijven?</a:t>
            </a:r>
            <a:r>
              <a:rPr lang="en-US" dirty="0"/>
              <a:t>​</a:t>
            </a:r>
          </a:p>
          <a:p>
            <a:pPr marL="342900" indent="-342900" fontAlgn="base">
              <a:buFont typeface="Arial" panose="020B0604020202020204" pitchFamily="34" charset="0"/>
              <a:buChar char="•"/>
            </a:pPr>
            <a:r>
              <a:rPr lang="nl-NL" b="1"/>
              <a:t>Januari</a:t>
            </a:r>
            <a:r>
              <a:rPr lang="nl-NL" b="1" dirty="0"/>
              <a:t>/Februari open dagen</a:t>
            </a:r>
            <a:r>
              <a:rPr lang="en-US" dirty="0"/>
              <a:t>​</a:t>
            </a:r>
          </a:p>
          <a:p>
            <a:pPr marL="342900" indent="-342900" fontAlgn="base">
              <a:buFont typeface="Arial" panose="020B0604020202020204" pitchFamily="34" charset="0"/>
              <a:buChar char="•"/>
            </a:pPr>
            <a:r>
              <a:rPr lang="en-US" b="1" dirty="0" err="1"/>
              <a:t>lesjes-middagen</a:t>
            </a:r>
            <a:r>
              <a:rPr lang="en-US" b="1" dirty="0"/>
              <a:t> </a:t>
            </a:r>
          </a:p>
          <a:p>
            <a:pPr marL="342900" indent="-342900" fontAlgn="base">
              <a:buFont typeface="Arial" panose="020B0604020202020204" pitchFamily="34" charset="0"/>
              <a:buChar char="•"/>
            </a:pPr>
            <a:r>
              <a:rPr lang="nl-NL" b="1" dirty="0"/>
              <a:t>inschrijven na advies school (maart)</a:t>
            </a:r>
            <a:r>
              <a:rPr lang="en-US" dirty="0"/>
              <a:t>​</a:t>
            </a:r>
          </a:p>
          <a:p>
            <a:pPr fontAlgn="base"/>
            <a:r>
              <a:rPr lang="en-US" dirty="0"/>
              <a:t>​</a:t>
            </a:r>
            <a:endParaRPr lang="nl-NL" dirty="0"/>
          </a:p>
          <a:p>
            <a:pPr fontAlgn="base"/>
            <a:r>
              <a:rPr lang="nl-NL" dirty="0"/>
              <a:t>Wat heb ik daarvoor nodig?</a:t>
            </a:r>
            <a:r>
              <a:rPr lang="en-US" dirty="0"/>
              <a:t>​</a:t>
            </a:r>
          </a:p>
          <a:p>
            <a:pPr marL="342900" indent="-342900" fontAlgn="base">
              <a:buFont typeface="Arial" panose="020B0604020202020204" pitchFamily="34" charset="0"/>
              <a:buChar char="•"/>
            </a:pPr>
            <a:r>
              <a:rPr lang="nl-NL" b="1" dirty="0"/>
              <a:t>OKR (Januari/Februari + schoolcode)</a:t>
            </a:r>
            <a:endParaRPr lang="en-US" dirty="0"/>
          </a:p>
          <a:p>
            <a:endParaRPr lang="nl-NL" dirty="0"/>
          </a:p>
        </p:txBody>
      </p:sp>
      <p:sp>
        <p:nvSpPr>
          <p:cNvPr id="3" name="Tijdelijke aanduiding voor tekst 2">
            <a:extLst>
              <a:ext uri="{FF2B5EF4-FFF2-40B4-BE49-F238E27FC236}">
                <a16:creationId xmlns:a16="http://schemas.microsoft.com/office/drawing/2014/main" id="{4124FEB2-398F-4649-AD3F-D8AD6243A53D}"/>
              </a:ext>
            </a:extLst>
          </p:cNvPr>
          <p:cNvSpPr>
            <a:spLocks noGrp="1"/>
          </p:cNvSpPr>
          <p:nvPr>
            <p:ph type="body" sz="quarter" idx="11"/>
          </p:nvPr>
        </p:nvSpPr>
        <p:spPr/>
        <p:txBody>
          <a:bodyPr/>
          <a:lstStyle/>
          <a:p>
            <a:endParaRPr lang="nl-NL"/>
          </a:p>
        </p:txBody>
      </p:sp>
      <p:sp>
        <p:nvSpPr>
          <p:cNvPr id="4" name="Titel 3">
            <a:extLst>
              <a:ext uri="{FF2B5EF4-FFF2-40B4-BE49-F238E27FC236}">
                <a16:creationId xmlns:a16="http://schemas.microsoft.com/office/drawing/2014/main" id="{A09FFBEC-EA75-41AE-AFDA-ACD3BFE95DD6}"/>
              </a:ext>
            </a:extLst>
          </p:cNvPr>
          <p:cNvSpPr>
            <a:spLocks noGrp="1"/>
          </p:cNvSpPr>
          <p:nvPr>
            <p:ph type="ctrTitle"/>
          </p:nvPr>
        </p:nvSpPr>
        <p:spPr/>
        <p:txBody>
          <a:bodyPr/>
          <a:lstStyle/>
          <a:p>
            <a:r>
              <a:rPr lang="nl-NL" dirty="0"/>
              <a:t>Aanmelden </a:t>
            </a:r>
          </a:p>
        </p:txBody>
      </p:sp>
      <p:pic>
        <p:nvPicPr>
          <p:cNvPr id="6" name="Afbeelding 5">
            <a:extLst>
              <a:ext uri="{FF2B5EF4-FFF2-40B4-BE49-F238E27FC236}">
                <a16:creationId xmlns:a16="http://schemas.microsoft.com/office/drawing/2014/main" id="{AE4E2C8A-2326-4906-ABA0-B6ADDF630FB5}"/>
              </a:ext>
            </a:extLst>
          </p:cNvPr>
          <p:cNvPicPr>
            <a:picLocks noChangeAspect="1"/>
          </p:cNvPicPr>
          <p:nvPr/>
        </p:nvPicPr>
        <p:blipFill>
          <a:blip r:embed="rId2"/>
          <a:stretch>
            <a:fillRect/>
          </a:stretch>
        </p:blipFill>
        <p:spPr>
          <a:xfrm>
            <a:off x="6952855" y="707504"/>
            <a:ext cx="4679695" cy="3697941"/>
          </a:xfrm>
          <a:prstGeom prst="rect">
            <a:avLst/>
          </a:prstGeom>
        </p:spPr>
      </p:pic>
    </p:spTree>
    <p:extLst>
      <p:ext uri="{BB962C8B-B14F-4D97-AF65-F5344CB8AC3E}">
        <p14:creationId xmlns:p14="http://schemas.microsoft.com/office/powerpoint/2010/main" val="21720401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Tijdelijke aanduiding voor afbeelding 6">
            <a:extLst>
              <a:ext uri="{FF2B5EF4-FFF2-40B4-BE49-F238E27FC236}">
                <a16:creationId xmlns:a16="http://schemas.microsoft.com/office/drawing/2014/main" id="{76A5373A-7BB4-4CCF-AD02-14FFAA42273E}"/>
              </a:ext>
            </a:extLst>
          </p:cNvPr>
          <p:cNvPicPr>
            <a:picLocks noGrp="1" noChangeAspect="1"/>
          </p:cNvPicPr>
          <p:nvPr>
            <p:ph type="pic" sz="quarter" idx="10"/>
          </p:nvPr>
        </p:nvPicPr>
        <p:blipFill rotWithShape="1">
          <a:blip r:embed="rId2"/>
          <a:srcRect r="1676" b="-21575"/>
          <a:stretch/>
        </p:blipFill>
        <p:spPr>
          <a:xfrm>
            <a:off x="669628" y="2243138"/>
            <a:ext cx="3471863" cy="3468687"/>
          </a:xfrm>
        </p:spPr>
      </p:pic>
      <p:sp>
        <p:nvSpPr>
          <p:cNvPr id="3" name="Ondertitel 2">
            <a:extLst>
              <a:ext uri="{FF2B5EF4-FFF2-40B4-BE49-F238E27FC236}">
                <a16:creationId xmlns:a16="http://schemas.microsoft.com/office/drawing/2014/main" id="{311D26FF-8062-4A96-B492-C2392198653A}"/>
              </a:ext>
            </a:extLst>
          </p:cNvPr>
          <p:cNvSpPr>
            <a:spLocks noGrp="1"/>
          </p:cNvSpPr>
          <p:nvPr>
            <p:ph type="subTitle" idx="1"/>
          </p:nvPr>
        </p:nvSpPr>
        <p:spPr/>
        <p:txBody>
          <a:bodyPr/>
          <a:lstStyle/>
          <a:p>
            <a:pPr marL="342900" indent="-342900" fontAlgn="base">
              <a:buFont typeface="Arial" panose="020B0604020202020204" pitchFamily="34" charset="0"/>
              <a:buChar char="•"/>
            </a:pPr>
            <a:r>
              <a:rPr lang="nl-NL" b="1" dirty="0"/>
              <a:t>Waar gaan we naar toe en wat zijn de mogelijkheden? </a:t>
            </a:r>
            <a:r>
              <a:rPr lang="en-US" dirty="0"/>
              <a:t>​</a:t>
            </a:r>
          </a:p>
          <a:p>
            <a:pPr marL="342900" indent="-342900" fontAlgn="base">
              <a:buFont typeface="Arial" panose="020B0604020202020204" pitchFamily="34" charset="0"/>
              <a:buChar char="•"/>
            </a:pPr>
            <a:r>
              <a:rPr lang="nl-NL" b="1" dirty="0"/>
              <a:t>Wie gaat er mee als leiding?</a:t>
            </a:r>
            <a:r>
              <a:rPr lang="nl-NL" dirty="0"/>
              <a:t>​</a:t>
            </a:r>
          </a:p>
          <a:p>
            <a:pPr marL="342900" indent="-342900" fontAlgn="base">
              <a:buFont typeface="Arial" panose="020B0604020202020204" pitchFamily="34" charset="0"/>
              <a:buChar char="•"/>
            </a:pPr>
            <a:r>
              <a:rPr lang="nl-NL" b="1" dirty="0"/>
              <a:t>Wat moet er mee?</a:t>
            </a:r>
            <a:r>
              <a:rPr lang="en-US" dirty="0"/>
              <a:t>​</a:t>
            </a:r>
          </a:p>
          <a:p>
            <a:pPr marL="342900" indent="-342900" fontAlgn="base">
              <a:buFont typeface="Arial" panose="020B0604020202020204" pitchFamily="34" charset="0"/>
              <a:buChar char="•"/>
            </a:pPr>
            <a:r>
              <a:rPr lang="nl-NL" b="1" dirty="0"/>
              <a:t>Belangrijke gegevens: medicijnen/zwemdiploma</a:t>
            </a:r>
            <a:r>
              <a:rPr lang="en-US" dirty="0"/>
              <a:t>​</a:t>
            </a:r>
          </a:p>
          <a:p>
            <a:pPr marL="342900" indent="-342900" fontAlgn="base">
              <a:buFont typeface="Arial" panose="020B0604020202020204" pitchFamily="34" charset="0"/>
              <a:buChar char="•"/>
            </a:pPr>
            <a:r>
              <a:rPr lang="nl-NL" b="1" dirty="0"/>
              <a:t>Schoolpraat-app ter communicatie  </a:t>
            </a:r>
            <a:endParaRPr lang="en-US" dirty="0"/>
          </a:p>
          <a:p>
            <a:endParaRPr lang="nl-NL" dirty="0"/>
          </a:p>
        </p:txBody>
      </p:sp>
      <p:sp>
        <p:nvSpPr>
          <p:cNvPr id="4" name="Titel 3">
            <a:extLst>
              <a:ext uri="{FF2B5EF4-FFF2-40B4-BE49-F238E27FC236}">
                <a16:creationId xmlns:a16="http://schemas.microsoft.com/office/drawing/2014/main" id="{319541F9-781F-4F36-BD1D-1DDE30509FA5}"/>
              </a:ext>
            </a:extLst>
          </p:cNvPr>
          <p:cNvSpPr>
            <a:spLocks noGrp="1"/>
          </p:cNvSpPr>
          <p:nvPr>
            <p:ph type="ctrTitle"/>
          </p:nvPr>
        </p:nvSpPr>
        <p:spPr/>
        <p:txBody>
          <a:bodyPr/>
          <a:lstStyle/>
          <a:p>
            <a:r>
              <a:rPr lang="nl-NL" dirty="0"/>
              <a:t>Feestweek </a:t>
            </a:r>
            <a:r>
              <a:rPr lang="nl-NL" dirty="0" err="1"/>
              <a:t>i.pv</a:t>
            </a:r>
            <a:r>
              <a:rPr lang="nl-NL" dirty="0"/>
              <a:t>. Kamp</a:t>
            </a:r>
          </a:p>
        </p:txBody>
      </p:sp>
      <p:sp>
        <p:nvSpPr>
          <p:cNvPr id="5" name="Tijdelijke aanduiding voor tekst 4">
            <a:extLst>
              <a:ext uri="{FF2B5EF4-FFF2-40B4-BE49-F238E27FC236}">
                <a16:creationId xmlns:a16="http://schemas.microsoft.com/office/drawing/2014/main" id="{6D5D856D-2296-41B0-B6EA-3AA059EE67D9}"/>
              </a:ext>
            </a:extLst>
          </p:cNvPr>
          <p:cNvSpPr>
            <a:spLocks noGrp="1"/>
          </p:cNvSpPr>
          <p:nvPr>
            <p:ph type="body" sz="quarter" idx="11"/>
          </p:nvPr>
        </p:nvSpPr>
        <p:spPr/>
        <p:txBody>
          <a:bodyPr/>
          <a:lstStyle/>
          <a:p>
            <a:endParaRPr lang="nl-NL"/>
          </a:p>
        </p:txBody>
      </p:sp>
    </p:spTree>
    <p:extLst>
      <p:ext uri="{BB962C8B-B14F-4D97-AF65-F5344CB8AC3E}">
        <p14:creationId xmlns:p14="http://schemas.microsoft.com/office/powerpoint/2010/main" val="4079152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Tijdelijke aanduiding voor afbeelding 6">
            <a:extLst>
              <a:ext uri="{FF2B5EF4-FFF2-40B4-BE49-F238E27FC236}">
                <a16:creationId xmlns:a16="http://schemas.microsoft.com/office/drawing/2014/main" id="{B89B0063-154E-4684-B247-6E909DE2CA1D}"/>
              </a:ext>
            </a:extLst>
          </p:cNvPr>
          <p:cNvPicPr>
            <a:picLocks noGrp="1" noChangeAspect="1"/>
          </p:cNvPicPr>
          <p:nvPr>
            <p:ph type="pic" sz="quarter" idx="10"/>
          </p:nvPr>
        </p:nvPicPr>
        <p:blipFill>
          <a:blip r:embed="rId2"/>
          <a:srcRect t="2675" b="2675"/>
          <a:stretch>
            <a:fillRect/>
          </a:stretch>
        </p:blipFill>
        <p:spPr/>
      </p:pic>
      <p:sp>
        <p:nvSpPr>
          <p:cNvPr id="3" name="Ondertitel 2">
            <a:extLst>
              <a:ext uri="{FF2B5EF4-FFF2-40B4-BE49-F238E27FC236}">
                <a16:creationId xmlns:a16="http://schemas.microsoft.com/office/drawing/2014/main" id="{0A2B6E08-8C95-4CB8-BA09-4CE56546050F}"/>
              </a:ext>
            </a:extLst>
          </p:cNvPr>
          <p:cNvSpPr>
            <a:spLocks noGrp="1"/>
          </p:cNvSpPr>
          <p:nvPr>
            <p:ph type="subTitle" idx="1"/>
          </p:nvPr>
        </p:nvSpPr>
        <p:spPr/>
        <p:txBody>
          <a:bodyPr/>
          <a:lstStyle/>
          <a:p>
            <a:endParaRPr lang="nl-NL" dirty="0">
              <a:solidFill>
                <a:srgbClr val="0070C0"/>
              </a:solidFill>
              <a:latin typeface="Bradley Hand ITC TT-Bold"/>
            </a:endParaRPr>
          </a:p>
          <a:p>
            <a:pPr marL="342900" indent="-342900">
              <a:buFont typeface="Arial" panose="020B0604020202020204" pitchFamily="34" charset="0"/>
              <a:buChar char="•"/>
            </a:pPr>
            <a:r>
              <a:rPr lang="nl-NL" dirty="0">
                <a:solidFill>
                  <a:srgbClr val="0070C0"/>
                </a:solidFill>
                <a:latin typeface="Bradley Hand ITC TT-Bold"/>
              </a:rPr>
              <a:t>NAW​ / AVG formulier controleren ​</a:t>
            </a:r>
          </a:p>
          <a:p>
            <a:pPr marL="342900" indent="-342900">
              <a:buFont typeface="Arial" panose="020B0604020202020204" pitchFamily="34" charset="0"/>
              <a:buChar char="•"/>
            </a:pPr>
            <a:r>
              <a:rPr lang="nl-NL" dirty="0">
                <a:solidFill>
                  <a:srgbClr val="0070C0"/>
                </a:solidFill>
                <a:latin typeface="Bradley Hand ITC TT-Bold"/>
              </a:rPr>
              <a:t>Schoolcommissie</a:t>
            </a:r>
          </a:p>
          <a:p>
            <a:pPr marL="342900" indent="-342900">
              <a:buFont typeface="Arial" panose="020B0604020202020204" pitchFamily="34" charset="0"/>
              <a:buChar char="•"/>
            </a:pPr>
            <a:r>
              <a:rPr lang="nl-NL" dirty="0">
                <a:solidFill>
                  <a:srgbClr val="0070C0"/>
                </a:solidFill>
                <a:latin typeface="Bradley Hand ITC TT-Bold"/>
              </a:rPr>
              <a:t>Code </a:t>
            </a:r>
            <a:r>
              <a:rPr lang="nl-NL" dirty="0" err="1">
                <a:solidFill>
                  <a:srgbClr val="0070C0"/>
                </a:solidFill>
                <a:latin typeface="Bradley Hand ITC TT-Bold"/>
              </a:rPr>
              <a:t>Classdojo</a:t>
            </a:r>
            <a:r>
              <a:rPr lang="nl-NL" dirty="0">
                <a:solidFill>
                  <a:srgbClr val="0070C0"/>
                </a:solidFill>
                <a:latin typeface="Bradley Hand ITC TT-Bold"/>
              </a:rPr>
              <a:t> mee </a:t>
            </a:r>
          </a:p>
          <a:p>
            <a:pPr marL="342900" indent="-342900">
              <a:buFont typeface="Arial" panose="020B0604020202020204" pitchFamily="34" charset="0"/>
              <a:buChar char="•"/>
            </a:pPr>
            <a:r>
              <a:rPr lang="nl-NL" dirty="0">
                <a:solidFill>
                  <a:srgbClr val="0070C0"/>
                </a:solidFill>
                <a:latin typeface="Bradley Hand ITC TT-Bold"/>
              </a:rPr>
              <a:t>Inzet coach -/ gezinsspecialist </a:t>
            </a:r>
          </a:p>
          <a:p>
            <a:pPr marL="342900" indent="-342900">
              <a:buFont typeface="Arial" panose="020B0604020202020204" pitchFamily="34" charset="0"/>
              <a:buChar char="•"/>
            </a:pPr>
            <a:endParaRPr lang="nl-NL" dirty="0">
              <a:solidFill>
                <a:srgbClr val="0070C0"/>
              </a:solidFill>
            </a:endParaRPr>
          </a:p>
        </p:txBody>
      </p:sp>
      <p:sp>
        <p:nvSpPr>
          <p:cNvPr id="4" name="Titel 3">
            <a:extLst>
              <a:ext uri="{FF2B5EF4-FFF2-40B4-BE49-F238E27FC236}">
                <a16:creationId xmlns:a16="http://schemas.microsoft.com/office/drawing/2014/main" id="{EB1DCA01-7BFA-4862-90E0-7F14E877A12A}"/>
              </a:ext>
            </a:extLst>
          </p:cNvPr>
          <p:cNvSpPr>
            <a:spLocks noGrp="1"/>
          </p:cNvSpPr>
          <p:nvPr>
            <p:ph type="ctrTitle"/>
          </p:nvPr>
        </p:nvSpPr>
        <p:spPr/>
        <p:txBody>
          <a:bodyPr/>
          <a:lstStyle/>
          <a:p>
            <a:r>
              <a:rPr lang="nl-NL" dirty="0"/>
              <a:t>Vragen ……. </a:t>
            </a:r>
          </a:p>
        </p:txBody>
      </p:sp>
      <p:sp>
        <p:nvSpPr>
          <p:cNvPr id="5" name="Tijdelijke aanduiding voor tekst 4">
            <a:extLst>
              <a:ext uri="{FF2B5EF4-FFF2-40B4-BE49-F238E27FC236}">
                <a16:creationId xmlns:a16="http://schemas.microsoft.com/office/drawing/2014/main" id="{AD68B083-4431-4F0F-BD96-0527F20894C1}"/>
              </a:ext>
            </a:extLst>
          </p:cNvPr>
          <p:cNvSpPr>
            <a:spLocks noGrp="1"/>
          </p:cNvSpPr>
          <p:nvPr>
            <p:ph type="body" sz="quarter" idx="11"/>
          </p:nvPr>
        </p:nvSpPr>
        <p:spPr/>
        <p:txBody>
          <a:bodyPr/>
          <a:lstStyle/>
          <a:p>
            <a:endParaRPr lang="nl-NL"/>
          </a:p>
        </p:txBody>
      </p:sp>
    </p:spTree>
    <p:extLst>
      <p:ext uri="{BB962C8B-B14F-4D97-AF65-F5344CB8AC3E}">
        <p14:creationId xmlns:p14="http://schemas.microsoft.com/office/powerpoint/2010/main" val="19638543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ijdelijke aanduiding voor afbeelding 1">
            <a:extLst>
              <a:ext uri="{FF2B5EF4-FFF2-40B4-BE49-F238E27FC236}">
                <a16:creationId xmlns:a16="http://schemas.microsoft.com/office/drawing/2014/main" id="{F1780036-3B05-43D5-BD08-FDA2503574F8}"/>
              </a:ext>
            </a:extLst>
          </p:cNvPr>
          <p:cNvPicPr>
            <a:picLocks noGrp="1" noChangeAspect="1"/>
          </p:cNvPicPr>
          <p:nvPr>
            <p:ph type="pic" sz="quarter" idx="10"/>
          </p:nvPr>
        </p:nvPicPr>
        <p:blipFill rotWithShape="1">
          <a:blip r:embed="rId2"/>
          <a:srcRect l="-2209" r="-381"/>
          <a:stretch/>
        </p:blipFill>
        <p:spPr>
          <a:xfrm>
            <a:off x="762001" y="1943381"/>
            <a:ext cx="3437034" cy="1884549"/>
          </a:xfrm>
          <a:prstGeom prst="rect">
            <a:avLst/>
          </a:prstGeom>
        </p:spPr>
      </p:pic>
      <p:sp>
        <p:nvSpPr>
          <p:cNvPr id="14" name="Subtitle 13">
            <a:extLst>
              <a:ext uri="{FF2B5EF4-FFF2-40B4-BE49-F238E27FC236}">
                <a16:creationId xmlns:a16="http://schemas.microsoft.com/office/drawing/2014/main" id="{5C93829F-858A-1F46-B716-98A7B17ECD47}"/>
              </a:ext>
            </a:extLst>
          </p:cNvPr>
          <p:cNvSpPr>
            <a:spLocks noGrp="1"/>
          </p:cNvSpPr>
          <p:nvPr>
            <p:ph type="subTitle" idx="1"/>
          </p:nvPr>
        </p:nvSpPr>
        <p:spPr>
          <a:xfrm>
            <a:off x="4724400" y="2267712"/>
            <a:ext cx="7368988" cy="3444240"/>
          </a:xfrm>
        </p:spPr>
        <p:txBody>
          <a:bodyPr lIns="91440" tIns="45720" rIns="91440" bIns="45720" anchor="t"/>
          <a:lstStyle/>
          <a:p>
            <a:pPr algn="ctr" fontAlgn="base"/>
            <a:r>
              <a:rPr lang="nl-NL" sz="2000" dirty="0">
                <a:solidFill>
                  <a:srgbClr val="000000"/>
                </a:solidFill>
                <a:latin typeface="Helvetica Neue"/>
              </a:rPr>
              <a:t>​</a:t>
            </a:r>
            <a:r>
              <a:rPr lang="nl-NL" sz="2000" b="1" dirty="0">
                <a:solidFill>
                  <a:srgbClr val="000000"/>
                </a:solidFill>
                <a:latin typeface="Helvetica Neue"/>
              </a:rPr>
              <a:t>Veronique van Oudenaarden</a:t>
            </a:r>
            <a:r>
              <a:rPr lang="nl-NL" sz="2000" dirty="0">
                <a:solidFill>
                  <a:srgbClr val="000000"/>
                </a:solidFill>
                <a:latin typeface="Helvetica Neue"/>
              </a:rPr>
              <a:t>​</a:t>
            </a:r>
            <a:endParaRPr lang="nl-NL" sz="2000" dirty="0">
              <a:solidFill>
                <a:srgbClr val="000000"/>
              </a:solidFill>
              <a:latin typeface="Segoe UI" panose="020B0502040204020203" pitchFamily="34" charset="0"/>
            </a:endParaRPr>
          </a:p>
          <a:p>
            <a:pPr algn="ctr" fontAlgn="base"/>
            <a:r>
              <a:rPr lang="nl-NL" sz="2000" b="1" dirty="0">
                <a:solidFill>
                  <a:srgbClr val="000000"/>
                </a:solidFill>
                <a:latin typeface="Helvetica Neue"/>
              </a:rPr>
              <a:t>Leerkracht groep 8 : maandag en dinsdag </a:t>
            </a:r>
            <a:r>
              <a:rPr lang="en-US" sz="2000" dirty="0">
                <a:solidFill>
                  <a:srgbClr val="000000"/>
                </a:solidFill>
                <a:latin typeface="Helvetica Neue"/>
              </a:rPr>
              <a:t>​</a:t>
            </a:r>
            <a:endParaRPr lang="en-US" sz="2000" dirty="0">
              <a:solidFill>
                <a:srgbClr val="000000"/>
              </a:solidFill>
              <a:latin typeface="Segoe UI" panose="020B0502040204020203" pitchFamily="34" charset="0"/>
            </a:endParaRPr>
          </a:p>
          <a:p>
            <a:pPr algn="ctr" fontAlgn="base"/>
            <a:r>
              <a:rPr lang="nl-NL" sz="2000" b="1" dirty="0">
                <a:solidFill>
                  <a:srgbClr val="000000"/>
                </a:solidFill>
                <a:latin typeface="Helvetica Neue"/>
                <a:ea typeface="Open Sans"/>
                <a:cs typeface="Open Sans"/>
              </a:rPr>
              <a:t>Teamleider onderwijs / lk-coach/ stagecoördinator : woensdag en donderdag </a:t>
            </a:r>
            <a:r>
              <a:rPr lang="en-US" sz="2000" dirty="0">
                <a:solidFill>
                  <a:srgbClr val="000000"/>
                </a:solidFill>
                <a:latin typeface="Helvetica Neue"/>
                <a:ea typeface="Open Sans"/>
                <a:cs typeface="Open Sans"/>
              </a:rPr>
              <a:t>​</a:t>
            </a:r>
            <a:endParaRPr lang="en-US" sz="2000" dirty="0">
              <a:solidFill>
                <a:srgbClr val="000000"/>
              </a:solidFill>
              <a:latin typeface="Segoe UI" panose="020B0502040204020203" pitchFamily="34" charset="0"/>
              <a:ea typeface="Open Sans"/>
              <a:cs typeface="Open Sans"/>
            </a:endParaRPr>
          </a:p>
          <a:p>
            <a:pPr algn="ctr" fontAlgn="base"/>
            <a:r>
              <a:rPr lang="nl-NL" sz="2000" b="1" dirty="0">
                <a:solidFill>
                  <a:srgbClr val="000000"/>
                </a:solidFill>
                <a:latin typeface="Helvetica Neue"/>
              </a:rPr>
              <a:t>Bereikbaar via: </a:t>
            </a:r>
            <a:r>
              <a:rPr lang="nl-NL" sz="2000" b="1" u="sng" dirty="0">
                <a:solidFill>
                  <a:srgbClr val="0000FF"/>
                </a:solidFill>
                <a:latin typeface="Helvetica Neue"/>
                <a:hlinkClick r:id="rId3">
                  <a:extLst>
                    <a:ext uri="{A12FA001-AC4F-418D-AE19-62706E023703}">
                      <ahyp:hlinkClr xmlns:ahyp="http://schemas.microsoft.com/office/drawing/2018/hyperlinkcolor" val="tx"/>
                    </a:ext>
                  </a:extLst>
                </a:hlinkClick>
              </a:rPr>
              <a:t>v.vanoudenaarden@kchetvisnet.nl</a:t>
            </a:r>
            <a:r>
              <a:rPr lang="en-US" sz="2000" dirty="0">
                <a:solidFill>
                  <a:srgbClr val="000000"/>
                </a:solidFill>
                <a:latin typeface="Helvetica Neue"/>
              </a:rPr>
              <a:t>​</a:t>
            </a:r>
            <a:r>
              <a:rPr lang="nl-NL" sz="2000" dirty="0">
                <a:solidFill>
                  <a:srgbClr val="000000"/>
                </a:solidFill>
                <a:latin typeface="Helvetica Neue"/>
              </a:rPr>
              <a:t>​</a:t>
            </a:r>
            <a:endParaRPr lang="nl-NL" sz="2000" dirty="0">
              <a:solidFill>
                <a:srgbClr val="000000"/>
              </a:solidFill>
              <a:latin typeface="Segoe UI" panose="020B0502040204020203" pitchFamily="34" charset="0"/>
            </a:endParaRPr>
          </a:p>
          <a:p>
            <a:pPr algn="ctr" fontAlgn="base"/>
            <a:r>
              <a:rPr lang="nl-NL" sz="2000" b="1" dirty="0">
                <a:solidFill>
                  <a:srgbClr val="000000"/>
                </a:solidFill>
                <a:latin typeface="Helvetica Neue"/>
              </a:rPr>
              <a:t>&amp;</a:t>
            </a:r>
            <a:r>
              <a:rPr lang="en-US" sz="2000" dirty="0">
                <a:solidFill>
                  <a:srgbClr val="000000"/>
                </a:solidFill>
                <a:latin typeface="Helvetica Neue"/>
              </a:rPr>
              <a:t>​</a:t>
            </a:r>
            <a:endParaRPr lang="en-US" sz="2000" dirty="0">
              <a:solidFill>
                <a:srgbClr val="000000"/>
              </a:solidFill>
              <a:latin typeface="Segoe UI" panose="020B0502040204020203" pitchFamily="34" charset="0"/>
            </a:endParaRPr>
          </a:p>
          <a:p>
            <a:pPr algn="ctr" fontAlgn="base"/>
            <a:r>
              <a:rPr lang="nl-NL" sz="2000" b="1" dirty="0">
                <a:solidFill>
                  <a:srgbClr val="000000"/>
                </a:solidFill>
                <a:latin typeface="Helvetica Neue"/>
              </a:rPr>
              <a:t>Marischa Meijer </a:t>
            </a:r>
            <a:r>
              <a:rPr lang="nl-NL" sz="2000" b="1" dirty="0" err="1">
                <a:solidFill>
                  <a:srgbClr val="000000"/>
                </a:solidFill>
                <a:latin typeface="Helvetica Neue"/>
              </a:rPr>
              <a:t>Scipio</a:t>
            </a:r>
            <a:r>
              <a:rPr lang="nl-NL" sz="2000" b="1" dirty="0">
                <a:solidFill>
                  <a:srgbClr val="000000"/>
                </a:solidFill>
                <a:latin typeface="Helvetica Neue"/>
              </a:rPr>
              <a:t> </a:t>
            </a:r>
            <a:r>
              <a:rPr lang="nl-NL" sz="2000" b="1" dirty="0" err="1">
                <a:solidFill>
                  <a:srgbClr val="000000"/>
                </a:solidFill>
                <a:latin typeface="Helvetica Neue"/>
              </a:rPr>
              <a:t>Blüme</a:t>
            </a:r>
            <a:r>
              <a:rPr lang="nl-NL" sz="2000" dirty="0">
                <a:solidFill>
                  <a:srgbClr val="000000"/>
                </a:solidFill>
                <a:latin typeface="Helvetica Neue"/>
              </a:rPr>
              <a:t>​</a:t>
            </a:r>
            <a:endParaRPr lang="nl-NL" sz="2000" dirty="0">
              <a:solidFill>
                <a:srgbClr val="000000"/>
              </a:solidFill>
              <a:latin typeface="Segoe UI" panose="020B0502040204020203" pitchFamily="34" charset="0"/>
            </a:endParaRPr>
          </a:p>
          <a:p>
            <a:pPr algn="ctr" fontAlgn="base"/>
            <a:r>
              <a:rPr lang="nl-NL" sz="2000" b="1" dirty="0">
                <a:solidFill>
                  <a:srgbClr val="000000"/>
                </a:solidFill>
                <a:latin typeface="Helvetica Neue"/>
              </a:rPr>
              <a:t>Leerkracht groep 8: woensdag , donderdag en vrijdag</a:t>
            </a:r>
          </a:p>
          <a:p>
            <a:pPr algn="ctr" fontAlgn="base"/>
            <a:r>
              <a:rPr lang="nl-NL" sz="2000" b="1" dirty="0" err="1">
                <a:solidFill>
                  <a:srgbClr val="000000"/>
                </a:solidFill>
                <a:latin typeface="Helvetica Neue"/>
              </a:rPr>
              <a:t>Kwink</a:t>
            </a:r>
            <a:r>
              <a:rPr lang="nl-NL" sz="2000" b="1" dirty="0">
                <a:solidFill>
                  <a:srgbClr val="000000"/>
                </a:solidFill>
                <a:latin typeface="Helvetica Neue"/>
              </a:rPr>
              <a:t>- coördinator </a:t>
            </a:r>
            <a:r>
              <a:rPr lang="en-US" sz="2000" dirty="0">
                <a:solidFill>
                  <a:srgbClr val="000000"/>
                </a:solidFill>
                <a:latin typeface="Helvetica Neue"/>
              </a:rPr>
              <a:t>​</a:t>
            </a:r>
            <a:endParaRPr lang="en-US" sz="2000" dirty="0">
              <a:solidFill>
                <a:srgbClr val="000000"/>
              </a:solidFill>
              <a:latin typeface="Segoe UI" panose="020B0502040204020203" pitchFamily="34" charset="0"/>
            </a:endParaRPr>
          </a:p>
          <a:p>
            <a:pPr algn="ctr" fontAlgn="base"/>
            <a:r>
              <a:rPr lang="nl-NL" sz="2000" b="1" dirty="0">
                <a:solidFill>
                  <a:srgbClr val="000000"/>
                </a:solidFill>
                <a:latin typeface="Helvetica Neue"/>
              </a:rPr>
              <a:t>Bereikbaar via: </a:t>
            </a:r>
            <a:r>
              <a:rPr lang="nl-NL" sz="2000" b="1" u="sng" dirty="0">
                <a:solidFill>
                  <a:srgbClr val="0000FF"/>
                </a:solidFill>
                <a:latin typeface="Helvetica Neue"/>
                <a:hlinkClick r:id="rId4">
                  <a:extLst>
                    <a:ext uri="{A12FA001-AC4F-418D-AE19-62706E023703}">
                      <ahyp:hlinkClr xmlns:ahyp="http://schemas.microsoft.com/office/drawing/2018/hyperlinkcolor" val="tx"/>
                    </a:ext>
                  </a:extLst>
                </a:hlinkClick>
              </a:rPr>
              <a:t>m.scipio@kchetvisnet.nl</a:t>
            </a:r>
            <a:r>
              <a:rPr lang="nl-NL" b="1" dirty="0">
                <a:solidFill>
                  <a:srgbClr val="000000"/>
                </a:solidFill>
                <a:latin typeface="Helvetica Neue"/>
              </a:rPr>
              <a:t> </a:t>
            </a:r>
            <a:endParaRPr lang="en-US" dirty="0">
              <a:solidFill>
                <a:srgbClr val="000000"/>
              </a:solidFill>
              <a:latin typeface="Segoe UI" panose="020B0502040204020203" pitchFamily="34" charset="0"/>
            </a:endParaRPr>
          </a:p>
          <a:p>
            <a:endParaRPr lang="en-NL" dirty="0"/>
          </a:p>
        </p:txBody>
      </p:sp>
      <p:sp>
        <p:nvSpPr>
          <p:cNvPr id="13" name="Title 12">
            <a:extLst>
              <a:ext uri="{FF2B5EF4-FFF2-40B4-BE49-F238E27FC236}">
                <a16:creationId xmlns:a16="http://schemas.microsoft.com/office/drawing/2014/main" id="{C51ED121-2B31-8243-A988-CEC550EE96FC}"/>
              </a:ext>
            </a:extLst>
          </p:cNvPr>
          <p:cNvSpPr>
            <a:spLocks noGrp="1"/>
          </p:cNvSpPr>
          <p:nvPr>
            <p:ph type="ctrTitle"/>
          </p:nvPr>
        </p:nvSpPr>
        <p:spPr/>
        <p:txBody>
          <a:bodyPr/>
          <a:lstStyle/>
          <a:p>
            <a:r>
              <a:rPr lang="nl-NL" dirty="0"/>
              <a:t>Even voorstellen :…</a:t>
            </a:r>
            <a:endParaRPr lang="en-NL" dirty="0"/>
          </a:p>
        </p:txBody>
      </p:sp>
      <p:sp>
        <p:nvSpPr>
          <p:cNvPr id="16" name="Text Placeholder 15">
            <a:extLst>
              <a:ext uri="{FF2B5EF4-FFF2-40B4-BE49-F238E27FC236}">
                <a16:creationId xmlns:a16="http://schemas.microsoft.com/office/drawing/2014/main" id="{D7C58B70-D7E1-A945-A332-C2DB4E8150B4}"/>
              </a:ext>
            </a:extLst>
          </p:cNvPr>
          <p:cNvSpPr>
            <a:spLocks noGrp="1"/>
          </p:cNvSpPr>
          <p:nvPr>
            <p:ph type="body" sz="quarter" idx="11"/>
          </p:nvPr>
        </p:nvSpPr>
        <p:spPr/>
        <p:txBody>
          <a:bodyPr/>
          <a:lstStyle/>
          <a:p>
            <a:endParaRPr lang="en-NL"/>
          </a:p>
        </p:txBody>
      </p:sp>
      <p:pic>
        <p:nvPicPr>
          <p:cNvPr id="4" name="Afbeelding 3">
            <a:extLst>
              <a:ext uri="{FF2B5EF4-FFF2-40B4-BE49-F238E27FC236}">
                <a16:creationId xmlns:a16="http://schemas.microsoft.com/office/drawing/2014/main" id="{1FF077CB-BBDF-460F-8A0C-462D3ADA029A}"/>
              </a:ext>
            </a:extLst>
          </p:cNvPr>
          <p:cNvPicPr>
            <a:picLocks noChangeAspect="1"/>
          </p:cNvPicPr>
          <p:nvPr/>
        </p:nvPicPr>
        <p:blipFill rotWithShape="1">
          <a:blip r:embed="rId5"/>
          <a:srcRect l="33224" r="29987" b="1699"/>
          <a:stretch/>
        </p:blipFill>
        <p:spPr>
          <a:xfrm>
            <a:off x="1219201" y="4172320"/>
            <a:ext cx="1093694" cy="1978176"/>
          </a:xfrm>
          <a:prstGeom prst="rect">
            <a:avLst/>
          </a:prstGeom>
        </p:spPr>
      </p:pic>
      <p:pic>
        <p:nvPicPr>
          <p:cNvPr id="6" name="Afbeelding 5">
            <a:extLst>
              <a:ext uri="{FF2B5EF4-FFF2-40B4-BE49-F238E27FC236}">
                <a16:creationId xmlns:a16="http://schemas.microsoft.com/office/drawing/2014/main" id="{BC15DF7A-7956-460F-8C50-BA597C7012D2}"/>
              </a:ext>
            </a:extLst>
          </p:cNvPr>
          <p:cNvPicPr>
            <a:picLocks noChangeAspect="1"/>
          </p:cNvPicPr>
          <p:nvPr/>
        </p:nvPicPr>
        <p:blipFill rotWithShape="1">
          <a:blip r:embed="rId6"/>
          <a:srcRect l="4872" r="23512" b="2875"/>
          <a:stretch/>
        </p:blipFill>
        <p:spPr>
          <a:xfrm>
            <a:off x="2432617" y="4191277"/>
            <a:ext cx="1924940" cy="1959219"/>
          </a:xfrm>
          <a:prstGeom prst="rect">
            <a:avLst/>
          </a:prstGeom>
        </p:spPr>
      </p:pic>
    </p:spTree>
    <p:extLst>
      <p:ext uri="{BB962C8B-B14F-4D97-AF65-F5344CB8AC3E}">
        <p14:creationId xmlns:p14="http://schemas.microsoft.com/office/powerpoint/2010/main" val="2078417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ubtitle 13">
            <a:extLst>
              <a:ext uri="{FF2B5EF4-FFF2-40B4-BE49-F238E27FC236}">
                <a16:creationId xmlns:a16="http://schemas.microsoft.com/office/drawing/2014/main" id="{C99B0CDC-C6A1-BE43-BD01-A3811392A676}"/>
              </a:ext>
            </a:extLst>
          </p:cNvPr>
          <p:cNvSpPr>
            <a:spLocks noGrp="1"/>
          </p:cNvSpPr>
          <p:nvPr>
            <p:ph type="subTitle" idx="1"/>
          </p:nvPr>
        </p:nvSpPr>
        <p:spPr/>
        <p:txBody>
          <a:bodyPr lIns="91440" tIns="45720" rIns="91440" bIns="45720" anchor="t"/>
          <a:lstStyle/>
          <a:p>
            <a:pPr marL="342900" indent="-342900">
              <a:lnSpc>
                <a:spcPct val="100000"/>
              </a:lnSpc>
              <a:buFont typeface="Arial" panose="020B0604020202020204" pitchFamily="34" charset="0"/>
              <a:buChar char="•"/>
            </a:pPr>
            <a:r>
              <a:rPr lang="nl-NL" dirty="0">
                <a:solidFill>
                  <a:srgbClr val="FE9301"/>
                </a:solidFill>
                <a:latin typeface="Bradley Hand ITC TT-Bold"/>
                <a:ea typeface="Open Sans"/>
                <a:cs typeface="Open Sans"/>
              </a:rPr>
              <a:t>Schoolpraatapp</a:t>
            </a:r>
          </a:p>
          <a:p>
            <a:pPr marL="342900" indent="-342900">
              <a:lnSpc>
                <a:spcPct val="100000"/>
              </a:lnSpc>
              <a:buFont typeface="Arial" panose="020B0604020202020204" pitchFamily="34" charset="0"/>
              <a:buChar char="•"/>
            </a:pPr>
            <a:r>
              <a:rPr lang="nl-NL" dirty="0">
                <a:solidFill>
                  <a:srgbClr val="FE9301"/>
                </a:solidFill>
                <a:latin typeface="Bradley Hand ITC TT-Bold"/>
              </a:rPr>
              <a:t>Ouderportaal</a:t>
            </a:r>
            <a:r>
              <a:rPr lang="nl-NL" dirty="0">
                <a:solidFill>
                  <a:srgbClr val="000000"/>
                </a:solidFill>
                <a:latin typeface="Bradley Hand ITC TT-Bold"/>
              </a:rPr>
              <a:t>​</a:t>
            </a:r>
          </a:p>
          <a:p>
            <a:pPr marL="342900" indent="-342900">
              <a:lnSpc>
                <a:spcPct val="100000"/>
              </a:lnSpc>
              <a:buFont typeface="Arial" panose="020B0604020202020204" pitchFamily="34" charset="0"/>
              <a:buChar char="•"/>
            </a:pPr>
            <a:r>
              <a:rPr lang="nl-NL" dirty="0">
                <a:solidFill>
                  <a:srgbClr val="FE9301"/>
                </a:solidFill>
                <a:latin typeface="Bradley Hand ITC TT-Bold"/>
              </a:rPr>
              <a:t>Kalender</a:t>
            </a:r>
            <a:r>
              <a:rPr lang="nl-NL" dirty="0">
                <a:solidFill>
                  <a:srgbClr val="000000"/>
                </a:solidFill>
                <a:latin typeface="Bradley Hand ITC TT-Bold"/>
              </a:rPr>
              <a:t>​</a:t>
            </a:r>
            <a:r>
              <a:rPr lang="nl-NL" dirty="0">
                <a:solidFill>
                  <a:srgbClr val="FE9301"/>
                </a:solidFill>
                <a:latin typeface="Bradley Hand ITC TT-Bold"/>
              </a:rPr>
              <a:t> </a:t>
            </a:r>
            <a:r>
              <a:rPr lang="nl-NL" dirty="0">
                <a:solidFill>
                  <a:srgbClr val="000000"/>
                </a:solidFill>
                <a:latin typeface="Bradley Hand ITC TT-Bold"/>
              </a:rPr>
              <a:t>​</a:t>
            </a:r>
          </a:p>
          <a:p>
            <a:pPr marL="342900" indent="-342900">
              <a:lnSpc>
                <a:spcPct val="100000"/>
              </a:lnSpc>
              <a:buFont typeface="Arial" panose="020B0604020202020204" pitchFamily="34" charset="0"/>
              <a:buChar char="•"/>
            </a:pPr>
            <a:r>
              <a:rPr lang="nl-NL" dirty="0">
                <a:solidFill>
                  <a:srgbClr val="FE9301"/>
                </a:solidFill>
                <a:latin typeface="Bradley Hand ITC TT-Bold"/>
              </a:rPr>
              <a:t>Website</a:t>
            </a:r>
          </a:p>
          <a:p>
            <a:pPr marL="342900" indent="-342900">
              <a:lnSpc>
                <a:spcPct val="100000"/>
              </a:lnSpc>
              <a:buFont typeface="Arial" panose="020B0604020202020204" pitchFamily="34" charset="0"/>
              <a:buChar char="•"/>
            </a:pPr>
            <a:r>
              <a:rPr lang="nl-NL" dirty="0" err="1">
                <a:solidFill>
                  <a:srgbClr val="FE9301"/>
                </a:solidFill>
                <a:latin typeface="Bradley Hand ITC TT-Bold"/>
              </a:rPr>
              <a:t>Classdojo</a:t>
            </a:r>
            <a:br>
              <a:rPr lang="nl-NL" dirty="0">
                <a:solidFill>
                  <a:srgbClr val="000000"/>
                </a:solidFill>
                <a:latin typeface="Bradley Hand ITC TT-Bold"/>
              </a:rPr>
            </a:br>
            <a:r>
              <a:rPr lang="nl-NL" dirty="0">
                <a:solidFill>
                  <a:srgbClr val="000000"/>
                </a:solidFill>
                <a:latin typeface="Bradley Hand ITC TT-Bold"/>
              </a:rPr>
              <a:t>​</a:t>
            </a:r>
            <a:endParaRPr lang="en-NL" dirty="0"/>
          </a:p>
        </p:txBody>
      </p:sp>
      <p:sp>
        <p:nvSpPr>
          <p:cNvPr id="13" name="Title 12">
            <a:extLst>
              <a:ext uri="{FF2B5EF4-FFF2-40B4-BE49-F238E27FC236}">
                <a16:creationId xmlns:a16="http://schemas.microsoft.com/office/drawing/2014/main" id="{0E143B34-387D-2549-950C-BBFD8FFA2729}"/>
              </a:ext>
            </a:extLst>
          </p:cNvPr>
          <p:cNvSpPr>
            <a:spLocks noGrp="1"/>
          </p:cNvSpPr>
          <p:nvPr>
            <p:ph type="ctrTitle"/>
          </p:nvPr>
        </p:nvSpPr>
        <p:spPr/>
        <p:txBody>
          <a:bodyPr/>
          <a:lstStyle/>
          <a:p>
            <a:r>
              <a:rPr lang="nl-NL" dirty="0"/>
              <a:t>Communicatie : </a:t>
            </a:r>
            <a:endParaRPr lang="en-NL" dirty="0"/>
          </a:p>
        </p:txBody>
      </p:sp>
      <p:sp>
        <p:nvSpPr>
          <p:cNvPr id="16" name="Text Placeholder 15">
            <a:extLst>
              <a:ext uri="{FF2B5EF4-FFF2-40B4-BE49-F238E27FC236}">
                <a16:creationId xmlns:a16="http://schemas.microsoft.com/office/drawing/2014/main" id="{07DFC32E-6753-8E45-9DA0-D87E2C0C217E}"/>
              </a:ext>
            </a:extLst>
          </p:cNvPr>
          <p:cNvSpPr>
            <a:spLocks noGrp="1"/>
          </p:cNvSpPr>
          <p:nvPr>
            <p:ph type="body" sz="quarter" idx="11"/>
          </p:nvPr>
        </p:nvSpPr>
        <p:spPr/>
        <p:txBody>
          <a:bodyPr/>
          <a:lstStyle/>
          <a:p>
            <a:endParaRPr lang="en-NL"/>
          </a:p>
        </p:txBody>
      </p:sp>
      <p:pic>
        <p:nvPicPr>
          <p:cNvPr id="1026" name="Picture 2" descr="SchoolPraat in de App Store">
            <a:extLst>
              <a:ext uri="{FF2B5EF4-FFF2-40B4-BE49-F238E27FC236}">
                <a16:creationId xmlns:a16="http://schemas.microsoft.com/office/drawing/2014/main" id="{A7B66A20-CFF6-4D5E-BCA9-E7BADAC8304C}"/>
              </a:ext>
            </a:extLst>
          </p:cNvPr>
          <p:cNvPicPr>
            <a:picLocks noGrp="1" noChangeAspect="1" noChangeArrowheads="1"/>
          </p:cNvPicPr>
          <p:nvPr>
            <p:ph type="pic" sz="quarter" idx="10"/>
          </p:nvPr>
        </p:nvPicPr>
        <p:blipFill>
          <a:blip r:embed="rId2">
            <a:extLst>
              <a:ext uri="{28A0092B-C50C-407E-A947-70E740481C1C}">
                <a14:useLocalDpi xmlns:a14="http://schemas.microsoft.com/office/drawing/2010/main" val="0"/>
              </a:ext>
            </a:extLst>
          </a:blip>
          <a:srcRect l="23726" r="23726"/>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68786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ndertitel 1">
            <a:extLst>
              <a:ext uri="{FF2B5EF4-FFF2-40B4-BE49-F238E27FC236}">
                <a16:creationId xmlns:a16="http://schemas.microsoft.com/office/drawing/2014/main" id="{FB5848E4-629E-4BA9-8700-DEB916F4B604}"/>
              </a:ext>
            </a:extLst>
          </p:cNvPr>
          <p:cNvSpPr>
            <a:spLocks noGrp="1"/>
          </p:cNvSpPr>
          <p:nvPr>
            <p:ph type="subTitle" idx="1"/>
          </p:nvPr>
        </p:nvSpPr>
        <p:spPr>
          <a:xfrm>
            <a:off x="670560" y="1461247"/>
            <a:ext cx="10087087" cy="4250705"/>
          </a:xfrm>
        </p:spPr>
        <p:txBody>
          <a:bodyPr/>
          <a:lstStyle/>
          <a:p>
            <a:pPr fontAlgn="base"/>
            <a:r>
              <a:rPr lang="nl-NL" b="1" i="1" dirty="0">
                <a:solidFill>
                  <a:srgbClr val="000000"/>
                </a:solidFill>
                <a:latin typeface="Helvetica Neue"/>
              </a:rPr>
              <a:t> </a:t>
            </a:r>
            <a:r>
              <a:rPr lang="nl-NL" sz="2000" b="1" i="1" dirty="0">
                <a:solidFill>
                  <a:srgbClr val="000000"/>
                </a:solidFill>
                <a:latin typeface="Helvetica Neue"/>
              </a:rPr>
              <a:t>8.35  Inloop </a:t>
            </a:r>
            <a:r>
              <a:rPr lang="nl-NL" sz="1800" i="1" dirty="0">
                <a:solidFill>
                  <a:srgbClr val="000000"/>
                </a:solidFill>
                <a:latin typeface="Helvetica Neue"/>
              </a:rPr>
              <a:t>( * hoe voel ik me vandaag en som van de dag)</a:t>
            </a:r>
            <a:r>
              <a:rPr lang="en-US" sz="1800" dirty="0">
                <a:solidFill>
                  <a:srgbClr val="000000"/>
                </a:solidFill>
                <a:latin typeface="Helvetica Neue"/>
              </a:rPr>
              <a:t>​</a:t>
            </a:r>
            <a:endParaRPr lang="en-US" sz="1800" dirty="0">
              <a:solidFill>
                <a:srgbClr val="000000"/>
              </a:solidFill>
              <a:latin typeface="Segoe UI" panose="020B0502040204020203" pitchFamily="34" charset="0"/>
            </a:endParaRPr>
          </a:p>
          <a:p>
            <a:pPr fontAlgn="base"/>
            <a:r>
              <a:rPr lang="nl-NL" sz="2000" b="1" i="1" dirty="0">
                <a:solidFill>
                  <a:srgbClr val="000000"/>
                </a:solidFill>
                <a:latin typeface="Helvetica Neue"/>
              </a:rPr>
              <a:t> 9.45  Lezen </a:t>
            </a:r>
            <a:r>
              <a:rPr lang="nl-NL" sz="2000" i="1" dirty="0">
                <a:solidFill>
                  <a:srgbClr val="000000"/>
                </a:solidFill>
                <a:latin typeface="Helvetica Neue"/>
              </a:rPr>
              <a:t> </a:t>
            </a:r>
            <a:r>
              <a:rPr lang="nl-NL" sz="1800" i="1" dirty="0">
                <a:solidFill>
                  <a:srgbClr val="000000"/>
                </a:solidFill>
                <a:latin typeface="Helvetica Neue"/>
              </a:rPr>
              <a:t>( * Flits, Lees aardig, eigen boek, duo-lezen, circuit)</a:t>
            </a:r>
            <a:r>
              <a:rPr lang="en-US" sz="1800" dirty="0">
                <a:solidFill>
                  <a:srgbClr val="000000"/>
                </a:solidFill>
                <a:latin typeface="Helvetica Neue"/>
              </a:rPr>
              <a:t>​</a:t>
            </a:r>
            <a:endParaRPr lang="en-US" sz="1800" dirty="0">
              <a:solidFill>
                <a:srgbClr val="000000"/>
              </a:solidFill>
              <a:latin typeface="Segoe UI" panose="020B0502040204020203" pitchFamily="34" charset="0"/>
            </a:endParaRPr>
          </a:p>
          <a:p>
            <a:pPr fontAlgn="base"/>
            <a:r>
              <a:rPr lang="nl-NL" sz="2000" b="1" i="1" dirty="0">
                <a:solidFill>
                  <a:srgbClr val="000000"/>
                </a:solidFill>
                <a:latin typeface="Helvetica Neue"/>
              </a:rPr>
              <a:t> 9.00  </a:t>
            </a:r>
            <a:r>
              <a:rPr lang="nl-NL" sz="2000" b="1" i="1" dirty="0" err="1">
                <a:solidFill>
                  <a:srgbClr val="000000"/>
                </a:solidFill>
                <a:latin typeface="Helvetica Neue"/>
              </a:rPr>
              <a:t>Sova</a:t>
            </a:r>
            <a:r>
              <a:rPr lang="nl-NL" sz="2000" b="1" i="1" dirty="0">
                <a:solidFill>
                  <a:srgbClr val="000000"/>
                </a:solidFill>
                <a:latin typeface="Helvetica Neue"/>
              </a:rPr>
              <a:t>, morele vorming </a:t>
            </a:r>
            <a:r>
              <a:rPr lang="nl-NL" sz="1800" i="1" dirty="0">
                <a:solidFill>
                  <a:srgbClr val="000000"/>
                </a:solidFill>
                <a:latin typeface="Helvetica Neue"/>
              </a:rPr>
              <a:t>( * Trefwoord / </a:t>
            </a:r>
            <a:r>
              <a:rPr lang="nl-NL" sz="1800" i="1" dirty="0" err="1">
                <a:solidFill>
                  <a:srgbClr val="000000"/>
                </a:solidFill>
                <a:latin typeface="Helvetica Neue"/>
              </a:rPr>
              <a:t>Kwink</a:t>
            </a:r>
            <a:r>
              <a:rPr lang="nl-NL" sz="1800" i="1" dirty="0">
                <a:solidFill>
                  <a:srgbClr val="000000"/>
                </a:solidFill>
                <a:latin typeface="Helvetica Neue"/>
              </a:rPr>
              <a:t>) </a:t>
            </a:r>
            <a:r>
              <a:rPr lang="en-US" sz="2000" dirty="0">
                <a:solidFill>
                  <a:srgbClr val="000000"/>
                </a:solidFill>
                <a:latin typeface="Helvetica Neue"/>
              </a:rPr>
              <a:t>​</a:t>
            </a:r>
            <a:endParaRPr lang="en-US" sz="2000" dirty="0">
              <a:solidFill>
                <a:srgbClr val="000000"/>
              </a:solidFill>
              <a:latin typeface="Segoe UI" panose="020B0502040204020203" pitchFamily="34" charset="0"/>
            </a:endParaRPr>
          </a:p>
          <a:p>
            <a:pPr fontAlgn="base"/>
            <a:r>
              <a:rPr lang="nl-NL" sz="2000" b="1" i="1" dirty="0">
                <a:solidFill>
                  <a:srgbClr val="000000"/>
                </a:solidFill>
                <a:latin typeface="Helvetica Neue"/>
              </a:rPr>
              <a:t> 9.15  Rekenen</a:t>
            </a:r>
            <a:r>
              <a:rPr lang="en-US" sz="2000" dirty="0">
                <a:solidFill>
                  <a:srgbClr val="000000"/>
                </a:solidFill>
                <a:latin typeface="Helvetica Neue"/>
              </a:rPr>
              <a:t>​</a:t>
            </a:r>
            <a:endParaRPr lang="en-US" sz="2000" dirty="0">
              <a:solidFill>
                <a:srgbClr val="000000"/>
              </a:solidFill>
              <a:latin typeface="Segoe UI" panose="020B0502040204020203" pitchFamily="34" charset="0"/>
            </a:endParaRPr>
          </a:p>
          <a:p>
            <a:pPr fontAlgn="base"/>
            <a:r>
              <a:rPr lang="nl-NL" sz="2000" b="1" i="1" dirty="0">
                <a:solidFill>
                  <a:srgbClr val="000000"/>
                </a:solidFill>
                <a:latin typeface="Helvetica Neue"/>
              </a:rPr>
              <a:t>10.15 Buitenspelen en eten </a:t>
            </a:r>
            <a:r>
              <a:rPr lang="nl-NL" sz="1800" i="1" dirty="0">
                <a:solidFill>
                  <a:srgbClr val="000000"/>
                </a:solidFill>
                <a:latin typeface="Helvetica Neue"/>
              </a:rPr>
              <a:t>( * Jeugdjournaal)</a:t>
            </a:r>
            <a:r>
              <a:rPr lang="en-US" sz="1800" dirty="0">
                <a:solidFill>
                  <a:srgbClr val="000000"/>
                </a:solidFill>
                <a:latin typeface="Helvetica Neue"/>
              </a:rPr>
              <a:t>​</a:t>
            </a:r>
            <a:endParaRPr lang="en-US" sz="1800" dirty="0">
              <a:solidFill>
                <a:srgbClr val="000000"/>
              </a:solidFill>
              <a:latin typeface="Segoe UI" panose="020B0502040204020203" pitchFamily="34" charset="0"/>
            </a:endParaRPr>
          </a:p>
          <a:p>
            <a:pPr fontAlgn="base"/>
            <a:r>
              <a:rPr lang="nl-NL" sz="2000" b="1" i="1" dirty="0">
                <a:solidFill>
                  <a:srgbClr val="000000"/>
                </a:solidFill>
                <a:latin typeface="Helvetica Neue"/>
              </a:rPr>
              <a:t>10.45 Spelling</a:t>
            </a:r>
          </a:p>
          <a:p>
            <a:pPr fontAlgn="base"/>
            <a:r>
              <a:rPr lang="nl-NL" sz="2000" b="1" i="1" dirty="0">
                <a:solidFill>
                  <a:srgbClr val="000000"/>
                </a:solidFill>
                <a:latin typeface="Helvetica Neue"/>
              </a:rPr>
              <a:t>11.15 Taal </a:t>
            </a:r>
            <a:r>
              <a:rPr lang="nl-NL" sz="1800" i="1" dirty="0">
                <a:solidFill>
                  <a:srgbClr val="000000"/>
                </a:solidFill>
                <a:latin typeface="Helvetica Neue"/>
              </a:rPr>
              <a:t>(* taalverkenning, woordenschat, spreken/luisteren, schrijven en Zien is snappen) ​</a:t>
            </a:r>
            <a:endParaRPr lang="en-US" sz="1800" dirty="0">
              <a:solidFill>
                <a:srgbClr val="000000"/>
              </a:solidFill>
              <a:latin typeface="Segoe UI" panose="020B0502040204020203" pitchFamily="34" charset="0"/>
            </a:endParaRPr>
          </a:p>
          <a:p>
            <a:pPr fontAlgn="base"/>
            <a:r>
              <a:rPr lang="nl-NL" sz="2000" b="1" i="1" dirty="0">
                <a:solidFill>
                  <a:srgbClr val="000000"/>
                </a:solidFill>
                <a:latin typeface="Helvetica Neue"/>
              </a:rPr>
              <a:t>12.00 Buitenspelen en eten </a:t>
            </a:r>
            <a:r>
              <a:rPr lang="nl-NL" sz="1800" i="1" dirty="0">
                <a:solidFill>
                  <a:srgbClr val="000000"/>
                </a:solidFill>
                <a:latin typeface="Helvetica Neue"/>
              </a:rPr>
              <a:t>( * voorlezen)</a:t>
            </a:r>
            <a:r>
              <a:rPr lang="en-US" sz="1800" dirty="0">
                <a:solidFill>
                  <a:srgbClr val="000000"/>
                </a:solidFill>
                <a:latin typeface="Helvetica Neue"/>
              </a:rPr>
              <a:t>​</a:t>
            </a:r>
            <a:endParaRPr lang="en-US" sz="1800" dirty="0">
              <a:solidFill>
                <a:srgbClr val="000000"/>
              </a:solidFill>
              <a:latin typeface="Segoe UI" panose="020B0502040204020203" pitchFamily="34" charset="0"/>
            </a:endParaRPr>
          </a:p>
          <a:p>
            <a:pPr fontAlgn="base"/>
            <a:r>
              <a:rPr lang="nl-NL" sz="2000" b="1" i="1" dirty="0">
                <a:solidFill>
                  <a:srgbClr val="000000"/>
                </a:solidFill>
                <a:latin typeface="Helvetica Neue"/>
              </a:rPr>
              <a:t>12.30 Begrijpend lezen </a:t>
            </a:r>
            <a:r>
              <a:rPr lang="en-US" sz="2000" dirty="0">
                <a:solidFill>
                  <a:srgbClr val="000000"/>
                </a:solidFill>
                <a:latin typeface="Helvetica Neue"/>
              </a:rPr>
              <a:t>​</a:t>
            </a:r>
            <a:endParaRPr lang="en-US" sz="2000" dirty="0">
              <a:solidFill>
                <a:srgbClr val="000000"/>
              </a:solidFill>
              <a:latin typeface="Segoe UI" panose="020B0502040204020203" pitchFamily="34" charset="0"/>
            </a:endParaRPr>
          </a:p>
          <a:p>
            <a:pPr fontAlgn="base"/>
            <a:r>
              <a:rPr lang="nl-NL" sz="2000" b="1" i="1" dirty="0">
                <a:solidFill>
                  <a:srgbClr val="000000"/>
                </a:solidFill>
                <a:latin typeface="Helvetica Neue"/>
              </a:rPr>
              <a:t>13.15 Wereldoriëntatie, Beeldende vorming , Verkeer en schrijven</a:t>
            </a:r>
            <a:r>
              <a:rPr lang="en-US" sz="2000" dirty="0">
                <a:solidFill>
                  <a:srgbClr val="000000"/>
                </a:solidFill>
                <a:latin typeface="Helvetica Neue"/>
              </a:rPr>
              <a:t>​ </a:t>
            </a:r>
            <a:endParaRPr lang="en-US" sz="2000" dirty="0">
              <a:solidFill>
                <a:srgbClr val="000000"/>
              </a:solidFill>
              <a:latin typeface="Segoe UI" panose="020B0502040204020203" pitchFamily="34" charset="0"/>
            </a:endParaRPr>
          </a:p>
          <a:p>
            <a:pPr fontAlgn="base"/>
            <a:r>
              <a:rPr lang="nl-NL" sz="2000" b="1" i="1" dirty="0">
                <a:solidFill>
                  <a:srgbClr val="000000"/>
                </a:solidFill>
                <a:latin typeface="Helvetica Neue"/>
              </a:rPr>
              <a:t>!4.00 Evaluatie en de uitvoering van taken </a:t>
            </a:r>
            <a:endParaRPr lang="en-US" sz="2000" dirty="0">
              <a:solidFill>
                <a:srgbClr val="000000"/>
              </a:solidFill>
              <a:latin typeface="Segoe UI" panose="020B0502040204020203" pitchFamily="34" charset="0"/>
            </a:endParaRPr>
          </a:p>
          <a:p>
            <a:endParaRPr lang="nl-NL" dirty="0"/>
          </a:p>
        </p:txBody>
      </p:sp>
      <p:sp>
        <p:nvSpPr>
          <p:cNvPr id="4" name="Titel 3">
            <a:extLst>
              <a:ext uri="{FF2B5EF4-FFF2-40B4-BE49-F238E27FC236}">
                <a16:creationId xmlns:a16="http://schemas.microsoft.com/office/drawing/2014/main" id="{0993FF26-F602-4AD4-8A30-ACE0FFC39884}"/>
              </a:ext>
            </a:extLst>
          </p:cNvPr>
          <p:cNvSpPr>
            <a:spLocks noGrp="1"/>
          </p:cNvSpPr>
          <p:nvPr>
            <p:ph type="ctrTitle"/>
          </p:nvPr>
        </p:nvSpPr>
        <p:spPr>
          <a:xfrm>
            <a:off x="627888" y="286872"/>
            <a:ext cx="10936224" cy="1021976"/>
          </a:xfrm>
        </p:spPr>
        <p:txBody>
          <a:bodyPr/>
          <a:lstStyle/>
          <a:p>
            <a:r>
              <a:rPr lang="nl-NL" dirty="0"/>
              <a:t>Het lesrooster: </a:t>
            </a:r>
          </a:p>
        </p:txBody>
      </p:sp>
    </p:spTree>
    <p:extLst>
      <p:ext uri="{BB962C8B-B14F-4D97-AF65-F5344CB8AC3E}">
        <p14:creationId xmlns:p14="http://schemas.microsoft.com/office/powerpoint/2010/main" val="1681079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afbeelding 3">
            <a:extLst>
              <a:ext uri="{FF2B5EF4-FFF2-40B4-BE49-F238E27FC236}">
                <a16:creationId xmlns:a16="http://schemas.microsoft.com/office/drawing/2014/main" id="{057F5398-28D9-42D3-80AE-035594AFEE93}"/>
              </a:ext>
            </a:extLst>
          </p:cNvPr>
          <p:cNvPicPr>
            <a:picLocks noGrp="1" noChangeAspect="1"/>
          </p:cNvPicPr>
          <p:nvPr>
            <p:ph type="pic" sz="quarter" idx="10"/>
          </p:nvPr>
        </p:nvPicPr>
        <p:blipFill>
          <a:blip r:embed="rId2"/>
          <a:srcRect t="5294" b="5294"/>
          <a:stretch>
            <a:fillRect/>
          </a:stretch>
        </p:blipFill>
        <p:spPr>
          <a:prstGeom prst="rect">
            <a:avLst/>
          </a:prstGeom>
        </p:spPr>
      </p:pic>
      <p:sp>
        <p:nvSpPr>
          <p:cNvPr id="3" name="Tijdelijke aanduiding voor tekst 2">
            <a:extLst>
              <a:ext uri="{FF2B5EF4-FFF2-40B4-BE49-F238E27FC236}">
                <a16:creationId xmlns:a16="http://schemas.microsoft.com/office/drawing/2014/main" id="{D73DB4F9-56A5-4796-A236-BB357318F63A}"/>
              </a:ext>
            </a:extLst>
          </p:cNvPr>
          <p:cNvSpPr>
            <a:spLocks noGrp="1"/>
          </p:cNvSpPr>
          <p:nvPr>
            <p:ph type="body" sz="quarter" idx="11"/>
          </p:nvPr>
        </p:nvSpPr>
        <p:spPr/>
        <p:txBody>
          <a:bodyPr/>
          <a:lstStyle/>
          <a:p>
            <a:endParaRPr lang="nl-NL"/>
          </a:p>
        </p:txBody>
      </p:sp>
    </p:spTree>
    <p:extLst>
      <p:ext uri="{BB962C8B-B14F-4D97-AF65-F5344CB8AC3E}">
        <p14:creationId xmlns:p14="http://schemas.microsoft.com/office/powerpoint/2010/main" val="24303279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Tijdelijke aanduiding voor afbeelding 6">
            <a:extLst>
              <a:ext uri="{FF2B5EF4-FFF2-40B4-BE49-F238E27FC236}">
                <a16:creationId xmlns:a16="http://schemas.microsoft.com/office/drawing/2014/main" id="{EBAC62E9-1E18-4286-B711-4A8E4F32BB10}"/>
              </a:ext>
            </a:extLst>
          </p:cNvPr>
          <p:cNvPicPr>
            <a:picLocks noGrp="1" noChangeAspect="1"/>
          </p:cNvPicPr>
          <p:nvPr>
            <p:ph type="pic" sz="quarter" idx="10"/>
          </p:nvPr>
        </p:nvPicPr>
        <p:blipFill>
          <a:blip r:embed="rId3"/>
          <a:srcRect l="17470" r="17470"/>
          <a:stretch>
            <a:fillRect/>
          </a:stretch>
        </p:blipFill>
        <p:spPr>
          <a:xfrm>
            <a:off x="8135445" y="1230495"/>
            <a:ext cx="3471863" cy="3176414"/>
          </a:xfrm>
        </p:spPr>
      </p:pic>
      <p:sp>
        <p:nvSpPr>
          <p:cNvPr id="3" name="Ondertitel 2">
            <a:extLst>
              <a:ext uri="{FF2B5EF4-FFF2-40B4-BE49-F238E27FC236}">
                <a16:creationId xmlns:a16="http://schemas.microsoft.com/office/drawing/2014/main" id="{83F105FD-B194-4230-9D0F-89D78F8A2FCA}"/>
              </a:ext>
            </a:extLst>
          </p:cNvPr>
          <p:cNvSpPr>
            <a:spLocks noGrp="1"/>
          </p:cNvSpPr>
          <p:nvPr>
            <p:ph type="subTitle" idx="1"/>
          </p:nvPr>
        </p:nvSpPr>
        <p:spPr>
          <a:xfrm>
            <a:off x="625736" y="1808271"/>
            <a:ext cx="6510528" cy="3444240"/>
          </a:xfrm>
        </p:spPr>
        <p:txBody>
          <a:bodyPr/>
          <a:lstStyle/>
          <a:p>
            <a:r>
              <a:rPr lang="nl-NL" b="1" dirty="0"/>
              <a:t>Wat zijn executieve functies?</a:t>
            </a:r>
          </a:p>
          <a:p>
            <a:r>
              <a:rPr lang="nl-NL" dirty="0"/>
              <a:t>Inzicht in de executieve functies helpt om de structuur en routines in de les aan te passen, zodat de leerlingen succesvoller zijn en zelfstandiger worden. </a:t>
            </a:r>
          </a:p>
          <a:p>
            <a:r>
              <a:rPr lang="nl-NL" dirty="0"/>
              <a:t>Simpel gezegd: dankzij deze functies kan je plannen, strategieën bedenken, starten met een taak, een stapsgewijze aanpak volgen, effectief reageren op problemen en veranderingen, je impulsen beheersen en ondertussen het einddoel in de gaten houden.</a:t>
            </a:r>
          </a:p>
          <a:p>
            <a:endParaRPr lang="nl-NL" dirty="0"/>
          </a:p>
          <a:p>
            <a:endParaRPr lang="nl-NL" dirty="0"/>
          </a:p>
        </p:txBody>
      </p:sp>
      <p:sp>
        <p:nvSpPr>
          <p:cNvPr id="4" name="Titel 3">
            <a:extLst>
              <a:ext uri="{FF2B5EF4-FFF2-40B4-BE49-F238E27FC236}">
                <a16:creationId xmlns:a16="http://schemas.microsoft.com/office/drawing/2014/main" id="{DCC67B50-02EE-4B10-AB22-00E823FC987D}"/>
              </a:ext>
            </a:extLst>
          </p:cNvPr>
          <p:cNvSpPr>
            <a:spLocks noGrp="1"/>
          </p:cNvSpPr>
          <p:nvPr>
            <p:ph type="ctrTitle"/>
          </p:nvPr>
        </p:nvSpPr>
        <p:spPr/>
        <p:txBody>
          <a:bodyPr>
            <a:normAutofit/>
          </a:bodyPr>
          <a:lstStyle/>
          <a:p>
            <a:r>
              <a:rPr lang="nl-NL" sz="4800" dirty="0"/>
              <a:t>Aandacht voor de executieve functies </a:t>
            </a:r>
          </a:p>
        </p:txBody>
      </p:sp>
      <p:sp>
        <p:nvSpPr>
          <p:cNvPr id="10" name="Tijdelijke aanduiding voor tekst 9">
            <a:extLst>
              <a:ext uri="{FF2B5EF4-FFF2-40B4-BE49-F238E27FC236}">
                <a16:creationId xmlns:a16="http://schemas.microsoft.com/office/drawing/2014/main" id="{462BCE4C-A02D-42B9-AED3-59BA7AE7FCA9}"/>
              </a:ext>
            </a:extLst>
          </p:cNvPr>
          <p:cNvSpPr>
            <a:spLocks noGrp="1"/>
          </p:cNvSpPr>
          <p:nvPr>
            <p:ph type="body" sz="quarter" idx="11"/>
          </p:nvPr>
        </p:nvSpPr>
        <p:spPr>
          <a:xfrm>
            <a:off x="1762125" y="6445250"/>
            <a:ext cx="5191125" cy="258532"/>
          </a:xfrm>
          <a:prstGeom prst="rect">
            <a:avLst/>
          </a:prstGeom>
        </p:spPr>
        <p:txBody>
          <a:bodyPr wrap="square">
            <a:spAutoFit/>
          </a:bodyPr>
          <a:lstStyle/>
          <a:p>
            <a:r>
              <a:rPr lang="nl-NL" dirty="0"/>
              <a:t>https://www.youtube.com/watch?v=XGwLBWQq7HI​   </a:t>
            </a:r>
          </a:p>
        </p:txBody>
      </p:sp>
      <p:pic>
        <p:nvPicPr>
          <p:cNvPr id="2" name="Onlinemedia 1" title="de executieve functies uitgelegd">
            <a:hlinkClick r:id="" action="ppaction://media"/>
            <a:extLst>
              <a:ext uri="{FF2B5EF4-FFF2-40B4-BE49-F238E27FC236}">
                <a16:creationId xmlns:a16="http://schemas.microsoft.com/office/drawing/2014/main" id="{54EB589A-F0A7-1125-B3A3-FA647AF0F05F}"/>
              </a:ext>
            </a:extLst>
          </p:cNvPr>
          <p:cNvPicPr>
            <a:picLocks noRot="1" noChangeAspect="1"/>
          </p:cNvPicPr>
          <p:nvPr>
            <a:videoFile r:link="rId1"/>
          </p:nvPr>
        </p:nvPicPr>
        <p:blipFill>
          <a:blip r:embed="rId4"/>
          <a:stretch>
            <a:fillRect/>
          </a:stretch>
        </p:blipFill>
        <p:spPr>
          <a:xfrm>
            <a:off x="8134960" y="4569478"/>
            <a:ext cx="3427259" cy="1685620"/>
          </a:xfrm>
          <a:prstGeom prst="rect">
            <a:avLst/>
          </a:prstGeom>
        </p:spPr>
      </p:pic>
    </p:spTree>
    <p:extLst>
      <p:ext uri="{BB962C8B-B14F-4D97-AF65-F5344CB8AC3E}">
        <p14:creationId xmlns:p14="http://schemas.microsoft.com/office/powerpoint/2010/main" val="816440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3">
            <a:extLst>
              <a:ext uri="{FF2B5EF4-FFF2-40B4-BE49-F238E27FC236}">
                <a16:creationId xmlns:a16="http://schemas.microsoft.com/office/drawing/2014/main" id="{2B0FF19A-0A42-810F-F7BC-D696E0AA9825}"/>
              </a:ext>
            </a:extLst>
          </p:cNvPr>
          <p:cNvPicPr>
            <a:picLocks noChangeAspect="1"/>
          </p:cNvPicPr>
          <p:nvPr/>
        </p:nvPicPr>
        <p:blipFill rotWithShape="1">
          <a:blip r:embed="rId2"/>
          <a:srcRect b="10585"/>
          <a:stretch/>
        </p:blipFill>
        <p:spPr>
          <a:xfrm>
            <a:off x="152779" y="144713"/>
            <a:ext cx="11886442" cy="5978360"/>
          </a:xfrm>
          <a:prstGeom prst="rect">
            <a:avLst/>
          </a:prstGeom>
          <a:noFill/>
          <a:effectLst>
            <a:softEdge rad="0"/>
          </a:effectLst>
        </p:spPr>
      </p:pic>
      <p:sp>
        <p:nvSpPr>
          <p:cNvPr id="8" name="Text Placeholder 7">
            <a:extLst>
              <a:ext uri="{FF2B5EF4-FFF2-40B4-BE49-F238E27FC236}">
                <a16:creationId xmlns:a16="http://schemas.microsoft.com/office/drawing/2014/main" id="{3CF4BE80-1A9E-5D45-8D01-6BEBAD3CF8BB}"/>
              </a:ext>
            </a:extLst>
          </p:cNvPr>
          <p:cNvSpPr>
            <a:spLocks noGrp="1"/>
          </p:cNvSpPr>
          <p:nvPr>
            <p:ph type="body" sz="quarter" idx="11"/>
          </p:nvPr>
        </p:nvSpPr>
        <p:spPr>
          <a:xfrm>
            <a:off x="1762259" y="6444720"/>
            <a:ext cx="5190596" cy="413280"/>
          </a:xfrm>
        </p:spPr>
        <p:txBody>
          <a:bodyPr>
            <a:normAutofit/>
          </a:bodyPr>
          <a:lstStyle/>
          <a:p>
            <a:r>
              <a:rPr lang="nl-NL" dirty="0"/>
              <a:t>Schoolfruit-programma gaat ook van start</a:t>
            </a:r>
            <a:endParaRPr lang="en-NL" dirty="0"/>
          </a:p>
        </p:txBody>
      </p:sp>
    </p:spTree>
    <p:extLst>
      <p:ext uri="{BB962C8B-B14F-4D97-AF65-F5344CB8AC3E}">
        <p14:creationId xmlns:p14="http://schemas.microsoft.com/office/powerpoint/2010/main" val="31212214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ndertitel 2">
            <a:extLst>
              <a:ext uri="{FF2B5EF4-FFF2-40B4-BE49-F238E27FC236}">
                <a16:creationId xmlns:a16="http://schemas.microsoft.com/office/drawing/2014/main" id="{02E4E319-2519-4EF5-AA93-9C99902E517C}"/>
              </a:ext>
            </a:extLst>
          </p:cNvPr>
          <p:cNvSpPr>
            <a:spLocks noGrp="1"/>
          </p:cNvSpPr>
          <p:nvPr>
            <p:ph type="subTitle" idx="1"/>
          </p:nvPr>
        </p:nvSpPr>
        <p:spPr>
          <a:xfrm>
            <a:off x="670560" y="2267712"/>
            <a:ext cx="6911652" cy="3783464"/>
          </a:xfrm>
        </p:spPr>
        <p:txBody>
          <a:bodyPr/>
          <a:lstStyle/>
          <a:p>
            <a:pPr fontAlgn="base"/>
            <a:r>
              <a:rPr lang="nl-NL" sz="2000" dirty="0">
                <a:solidFill>
                  <a:srgbClr val="000000"/>
                </a:solidFill>
                <a:latin typeface="Helvetica Neue"/>
              </a:rPr>
              <a:t>Ma:  Woordenschat (themawoorden &amp; woordenschat extra) </a:t>
            </a:r>
            <a:r>
              <a:rPr lang="en-US" sz="2000" dirty="0">
                <a:solidFill>
                  <a:srgbClr val="000000"/>
                </a:solidFill>
                <a:latin typeface="Helvetica Neue"/>
              </a:rPr>
              <a:t>​</a:t>
            </a:r>
            <a:endParaRPr lang="en-US" sz="2000" dirty="0">
              <a:solidFill>
                <a:srgbClr val="000000"/>
              </a:solidFill>
              <a:latin typeface="Segoe UI" panose="020B0502040204020203" pitchFamily="34" charset="0"/>
            </a:endParaRPr>
          </a:p>
          <a:p>
            <a:pPr fontAlgn="base"/>
            <a:r>
              <a:rPr lang="nl-NL" sz="2000" dirty="0">
                <a:solidFill>
                  <a:srgbClr val="000000"/>
                </a:solidFill>
                <a:latin typeface="Helvetica Neue"/>
              </a:rPr>
              <a:t>Di:    Spelling </a:t>
            </a:r>
            <a:r>
              <a:rPr lang="en-US" sz="2000" dirty="0">
                <a:solidFill>
                  <a:srgbClr val="000000"/>
                </a:solidFill>
                <a:latin typeface="Helvetica Neue"/>
              </a:rPr>
              <a:t>​</a:t>
            </a:r>
            <a:endParaRPr lang="en-US" sz="2000" dirty="0">
              <a:solidFill>
                <a:srgbClr val="000000"/>
              </a:solidFill>
              <a:latin typeface="Segoe UI" panose="020B0502040204020203" pitchFamily="34" charset="0"/>
            </a:endParaRPr>
          </a:p>
          <a:p>
            <a:pPr fontAlgn="base"/>
            <a:r>
              <a:rPr lang="nl-NL" sz="2000" dirty="0">
                <a:solidFill>
                  <a:srgbClr val="000000"/>
                </a:solidFill>
                <a:latin typeface="Helvetica Neue"/>
              </a:rPr>
              <a:t>Wo:  Nieuwsbegrip XL</a:t>
            </a:r>
            <a:r>
              <a:rPr lang="en-US" sz="2000" dirty="0">
                <a:solidFill>
                  <a:srgbClr val="000000"/>
                </a:solidFill>
                <a:latin typeface="Helvetica Neue"/>
              </a:rPr>
              <a:t>​</a:t>
            </a:r>
            <a:endParaRPr lang="en-US" sz="2000" dirty="0">
              <a:solidFill>
                <a:srgbClr val="000000"/>
              </a:solidFill>
              <a:latin typeface="Segoe UI" panose="020B0502040204020203" pitchFamily="34" charset="0"/>
            </a:endParaRPr>
          </a:p>
          <a:p>
            <a:pPr fontAlgn="base"/>
            <a:r>
              <a:rPr lang="nl-NL" sz="2000" dirty="0">
                <a:solidFill>
                  <a:srgbClr val="000000"/>
                </a:solidFill>
                <a:latin typeface="Helvetica Neue"/>
              </a:rPr>
              <a:t>Do:   Rekenen (redactiesommen of cijferen)</a:t>
            </a:r>
            <a:endParaRPr lang="en-US" sz="2000" dirty="0">
              <a:solidFill>
                <a:srgbClr val="000000"/>
              </a:solidFill>
              <a:latin typeface="Segoe UI" panose="020B0502040204020203" pitchFamily="34" charset="0"/>
            </a:endParaRPr>
          </a:p>
          <a:p>
            <a:pPr fontAlgn="base"/>
            <a:r>
              <a:rPr lang="nl-NL" sz="2000" dirty="0">
                <a:solidFill>
                  <a:srgbClr val="000000"/>
                </a:solidFill>
                <a:latin typeface="Helvetica Neue"/>
              </a:rPr>
              <a:t>Vr:    </a:t>
            </a:r>
            <a:r>
              <a:rPr lang="nl-NL" sz="2000" dirty="0" err="1">
                <a:solidFill>
                  <a:srgbClr val="000000"/>
                </a:solidFill>
                <a:latin typeface="Helvetica Neue"/>
              </a:rPr>
              <a:t>Words</a:t>
            </a:r>
            <a:r>
              <a:rPr lang="nl-NL" sz="2000" dirty="0">
                <a:solidFill>
                  <a:srgbClr val="000000"/>
                </a:solidFill>
                <a:latin typeface="Helvetica Neue"/>
              </a:rPr>
              <a:t> </a:t>
            </a:r>
            <a:r>
              <a:rPr lang="nl-NL" sz="2000" dirty="0" err="1">
                <a:solidFill>
                  <a:srgbClr val="000000"/>
                </a:solidFill>
                <a:latin typeface="Helvetica Neue"/>
              </a:rPr>
              <a:t>and</a:t>
            </a:r>
            <a:r>
              <a:rPr lang="nl-NL" sz="2000" dirty="0">
                <a:solidFill>
                  <a:srgbClr val="000000"/>
                </a:solidFill>
                <a:latin typeface="Helvetica Neue"/>
              </a:rPr>
              <a:t> </a:t>
            </a:r>
            <a:r>
              <a:rPr lang="nl-NL" sz="2000" dirty="0" err="1">
                <a:solidFill>
                  <a:srgbClr val="000000"/>
                </a:solidFill>
                <a:latin typeface="Helvetica Neue"/>
              </a:rPr>
              <a:t>grammar</a:t>
            </a:r>
            <a:r>
              <a:rPr lang="nl-NL" sz="2000" dirty="0">
                <a:solidFill>
                  <a:srgbClr val="000000"/>
                </a:solidFill>
                <a:latin typeface="Helvetica Neue"/>
              </a:rPr>
              <a:t>  (1x per 3 </a:t>
            </a:r>
            <a:r>
              <a:rPr lang="nl-NL" sz="2000" dirty="0" err="1">
                <a:solidFill>
                  <a:srgbClr val="000000"/>
                </a:solidFill>
                <a:latin typeface="Helvetica Neue"/>
              </a:rPr>
              <a:t>wkn</a:t>
            </a:r>
            <a:r>
              <a:rPr lang="nl-NL" sz="2000" dirty="0">
                <a:solidFill>
                  <a:srgbClr val="000000"/>
                </a:solidFill>
                <a:latin typeface="Helvetica Neue"/>
              </a:rPr>
              <a:t> toets)</a:t>
            </a:r>
            <a:r>
              <a:rPr lang="en-US" sz="2000" dirty="0">
                <a:solidFill>
                  <a:srgbClr val="000000"/>
                </a:solidFill>
                <a:latin typeface="Helvetica Neue"/>
              </a:rPr>
              <a:t>​</a:t>
            </a:r>
            <a:endParaRPr lang="en-US" sz="2000" dirty="0">
              <a:solidFill>
                <a:srgbClr val="000000"/>
              </a:solidFill>
              <a:latin typeface="Segoe UI" panose="020B0502040204020203" pitchFamily="34" charset="0"/>
            </a:endParaRPr>
          </a:p>
          <a:p>
            <a:pPr fontAlgn="base"/>
            <a:r>
              <a:rPr lang="nl-NL" sz="2000" dirty="0">
                <a:solidFill>
                  <a:srgbClr val="000000"/>
                </a:solidFill>
                <a:latin typeface="Helvetica Neue"/>
              </a:rPr>
              <a:t>​Toetsing voor elk Wereldoriëntatie-vak: </a:t>
            </a:r>
            <a:r>
              <a:rPr lang="en-US" sz="2000" dirty="0">
                <a:solidFill>
                  <a:srgbClr val="000000"/>
                </a:solidFill>
                <a:latin typeface="Helvetica Neue"/>
              </a:rPr>
              <a:t>​</a:t>
            </a:r>
            <a:endParaRPr lang="en-US" sz="2000" dirty="0">
              <a:solidFill>
                <a:srgbClr val="000000"/>
              </a:solidFill>
              <a:latin typeface="Segoe UI" panose="020B0502040204020203" pitchFamily="34" charset="0"/>
            </a:endParaRPr>
          </a:p>
          <a:p>
            <a:pPr fontAlgn="base"/>
            <a:r>
              <a:rPr lang="nl-NL" sz="2000" dirty="0">
                <a:solidFill>
                  <a:srgbClr val="000000"/>
                </a:solidFill>
                <a:latin typeface="Helvetica Neue"/>
              </a:rPr>
              <a:t>na afsluiting van een thema (1x per 3 </a:t>
            </a:r>
            <a:r>
              <a:rPr lang="nl-NL" sz="2000" dirty="0" err="1">
                <a:solidFill>
                  <a:srgbClr val="000000"/>
                </a:solidFill>
                <a:latin typeface="Helvetica Neue"/>
              </a:rPr>
              <a:t>wkn</a:t>
            </a:r>
            <a:r>
              <a:rPr lang="nl-NL" sz="2000" dirty="0">
                <a:solidFill>
                  <a:srgbClr val="000000"/>
                </a:solidFill>
                <a:latin typeface="Helvetica Neue"/>
              </a:rPr>
              <a:t>)</a:t>
            </a:r>
            <a:r>
              <a:rPr lang="en-US" sz="2000" dirty="0">
                <a:solidFill>
                  <a:srgbClr val="000000"/>
                </a:solidFill>
                <a:latin typeface="Helvetica Neue"/>
              </a:rPr>
              <a:t>​</a:t>
            </a:r>
            <a:endParaRPr lang="nl-NL" sz="2000" dirty="0">
              <a:solidFill>
                <a:srgbClr val="000000"/>
              </a:solidFill>
              <a:latin typeface="Segoe UI" panose="020B0502040204020203" pitchFamily="34" charset="0"/>
            </a:endParaRPr>
          </a:p>
          <a:p>
            <a:pPr fontAlgn="base"/>
            <a:r>
              <a:rPr lang="nl-NL" sz="2000" dirty="0">
                <a:solidFill>
                  <a:srgbClr val="000000"/>
                </a:solidFill>
                <a:latin typeface="Helvetica Neue"/>
              </a:rPr>
              <a:t>Taal, Rekenen en spelling :</a:t>
            </a:r>
            <a:r>
              <a:rPr lang="en-US" sz="2000" dirty="0">
                <a:solidFill>
                  <a:srgbClr val="000000"/>
                </a:solidFill>
                <a:latin typeface="Helvetica Neue"/>
              </a:rPr>
              <a:t>​</a:t>
            </a:r>
            <a:endParaRPr lang="en-US" sz="2000" dirty="0">
              <a:solidFill>
                <a:srgbClr val="000000"/>
              </a:solidFill>
              <a:latin typeface="Segoe UI" panose="020B0502040204020203" pitchFamily="34" charset="0"/>
            </a:endParaRPr>
          </a:p>
          <a:p>
            <a:pPr fontAlgn="base"/>
            <a:r>
              <a:rPr lang="nl-NL" sz="2000" dirty="0">
                <a:solidFill>
                  <a:srgbClr val="000000"/>
                </a:solidFill>
                <a:latin typeface="Helvetica Neue"/>
              </a:rPr>
              <a:t>Na afsluiting van elke thema (</a:t>
            </a:r>
            <a:r>
              <a:rPr lang="nl-NL" sz="2000" u="sng" dirty="0">
                <a:solidFill>
                  <a:srgbClr val="000000"/>
                </a:solidFill>
                <a:latin typeface="Helvetica Neue"/>
              </a:rPr>
              <a:t>+ </a:t>
            </a:r>
            <a:r>
              <a:rPr lang="nl-NL" sz="2000" dirty="0">
                <a:solidFill>
                  <a:srgbClr val="000000"/>
                </a:solidFill>
                <a:latin typeface="Helvetica Neue"/>
              </a:rPr>
              <a:t>1 x per 5 weken)</a:t>
            </a:r>
            <a:r>
              <a:rPr lang="en-US" sz="2000" dirty="0">
                <a:solidFill>
                  <a:srgbClr val="000000"/>
                </a:solidFill>
                <a:latin typeface="Helvetica Neue"/>
              </a:rPr>
              <a:t>​</a:t>
            </a:r>
            <a:endParaRPr lang="en-US" sz="2000" dirty="0">
              <a:solidFill>
                <a:srgbClr val="000000"/>
              </a:solidFill>
              <a:latin typeface="Segoe UI" panose="020B0502040204020203" pitchFamily="34" charset="0"/>
            </a:endParaRPr>
          </a:p>
          <a:p>
            <a:endParaRPr lang="nl-NL" dirty="0"/>
          </a:p>
        </p:txBody>
      </p:sp>
      <p:sp>
        <p:nvSpPr>
          <p:cNvPr id="4" name="Titel 3">
            <a:extLst>
              <a:ext uri="{FF2B5EF4-FFF2-40B4-BE49-F238E27FC236}">
                <a16:creationId xmlns:a16="http://schemas.microsoft.com/office/drawing/2014/main" id="{080EE3C9-F455-4BB1-A7BB-6472C316AAAD}"/>
              </a:ext>
            </a:extLst>
          </p:cNvPr>
          <p:cNvSpPr>
            <a:spLocks noGrp="1"/>
          </p:cNvSpPr>
          <p:nvPr>
            <p:ph type="ctrTitle"/>
          </p:nvPr>
        </p:nvSpPr>
        <p:spPr/>
        <p:txBody>
          <a:bodyPr/>
          <a:lstStyle/>
          <a:p>
            <a:r>
              <a:rPr lang="nl-NL" dirty="0"/>
              <a:t>Huiswerk: </a:t>
            </a:r>
          </a:p>
        </p:txBody>
      </p:sp>
      <p:sp>
        <p:nvSpPr>
          <p:cNvPr id="5" name="Tijdelijke aanduiding voor tekst 4">
            <a:extLst>
              <a:ext uri="{FF2B5EF4-FFF2-40B4-BE49-F238E27FC236}">
                <a16:creationId xmlns:a16="http://schemas.microsoft.com/office/drawing/2014/main" id="{44FB03AA-8494-47FC-8F74-A05852404C4B}"/>
              </a:ext>
            </a:extLst>
          </p:cNvPr>
          <p:cNvSpPr>
            <a:spLocks noGrp="1"/>
          </p:cNvSpPr>
          <p:nvPr>
            <p:ph type="body" sz="quarter" idx="11"/>
          </p:nvPr>
        </p:nvSpPr>
        <p:spPr/>
        <p:txBody>
          <a:bodyPr/>
          <a:lstStyle/>
          <a:p>
            <a:endParaRPr lang="nl-NL"/>
          </a:p>
        </p:txBody>
      </p:sp>
      <p:pic>
        <p:nvPicPr>
          <p:cNvPr id="11" name="Tijdelijke aanduiding voor afbeelding 10">
            <a:extLst>
              <a:ext uri="{FF2B5EF4-FFF2-40B4-BE49-F238E27FC236}">
                <a16:creationId xmlns:a16="http://schemas.microsoft.com/office/drawing/2014/main" id="{A3953DF4-510A-401E-A421-5D6D436B33E9}"/>
              </a:ext>
            </a:extLst>
          </p:cNvPr>
          <p:cNvPicPr>
            <a:picLocks noGrp="1" noChangeAspect="1"/>
          </p:cNvPicPr>
          <p:nvPr>
            <p:ph type="pic" sz="quarter" idx="10"/>
          </p:nvPr>
        </p:nvPicPr>
        <p:blipFill>
          <a:blip r:embed="rId2"/>
          <a:srcRect t="400" b="400"/>
          <a:stretch>
            <a:fillRect/>
          </a:stretch>
        </p:blipFill>
        <p:spPr bwMode="auto">
          <a:xfrm>
            <a:off x="7581900" y="2243138"/>
            <a:ext cx="3471863" cy="3636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77071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ijdelijke aanduiding voor afbeelding 1">
            <a:extLst>
              <a:ext uri="{FF2B5EF4-FFF2-40B4-BE49-F238E27FC236}">
                <a16:creationId xmlns:a16="http://schemas.microsoft.com/office/drawing/2014/main" id="{6526C5D4-99A2-455B-B537-BA240BAF2EB5}"/>
              </a:ext>
            </a:extLst>
          </p:cNvPr>
          <p:cNvPicPr>
            <a:picLocks noGrp="1" noChangeAspect="1"/>
          </p:cNvPicPr>
          <p:nvPr>
            <p:ph type="pic" sz="quarter" idx="10"/>
          </p:nvPr>
        </p:nvPicPr>
        <p:blipFill rotWithShape="1">
          <a:blip r:embed="rId2"/>
          <a:srcRect l="32654" t="5294" r="22622" b="5294"/>
          <a:stretch/>
        </p:blipFill>
        <p:spPr>
          <a:xfrm>
            <a:off x="4034118" y="144713"/>
            <a:ext cx="5316070" cy="5978360"/>
          </a:xfrm>
          <a:prstGeom prst="rect">
            <a:avLst/>
          </a:prstGeom>
        </p:spPr>
      </p:pic>
      <p:sp>
        <p:nvSpPr>
          <p:cNvPr id="8" name="Text Placeholder 7">
            <a:extLst>
              <a:ext uri="{FF2B5EF4-FFF2-40B4-BE49-F238E27FC236}">
                <a16:creationId xmlns:a16="http://schemas.microsoft.com/office/drawing/2014/main" id="{F55200D3-3015-B748-805B-9621F13145FC}"/>
              </a:ext>
            </a:extLst>
          </p:cNvPr>
          <p:cNvSpPr>
            <a:spLocks noGrp="1"/>
          </p:cNvSpPr>
          <p:nvPr>
            <p:ph type="body" sz="quarter" idx="11"/>
          </p:nvPr>
        </p:nvSpPr>
        <p:spPr/>
        <p:txBody>
          <a:bodyPr/>
          <a:lstStyle/>
          <a:p>
            <a:endParaRPr lang="en-NL"/>
          </a:p>
        </p:txBody>
      </p:sp>
    </p:spTree>
    <p:extLst>
      <p:ext uri="{BB962C8B-B14F-4D97-AF65-F5344CB8AC3E}">
        <p14:creationId xmlns:p14="http://schemas.microsoft.com/office/powerpoint/2010/main" val="2637134620"/>
      </p:ext>
    </p:extLst>
  </p:cSld>
  <p:clrMapOvr>
    <a:masterClrMapping/>
  </p:clrMapOvr>
</p:sld>
</file>

<file path=ppt/theme/theme1.xml><?xml version="1.0" encoding="utf-8"?>
<a:theme xmlns:a="http://schemas.openxmlformats.org/drawingml/2006/main" name="Kantoorthema">
  <a:themeElements>
    <a:clrScheme name="Visnet">
      <a:dk1>
        <a:srgbClr val="1C9DD8"/>
      </a:dk1>
      <a:lt1>
        <a:srgbClr val="F2931D"/>
      </a:lt1>
      <a:dk2>
        <a:srgbClr val="1C9DD8"/>
      </a:dk2>
      <a:lt2>
        <a:srgbClr val="FEFFFE"/>
      </a:lt2>
      <a:accent1>
        <a:srgbClr val="1C9DD8"/>
      </a:accent1>
      <a:accent2>
        <a:srgbClr val="2DAB9A"/>
      </a:accent2>
      <a:accent3>
        <a:srgbClr val="F2931D"/>
      </a:accent3>
      <a:accent4>
        <a:srgbClr val="E3207F"/>
      </a:accent4>
      <a:accent5>
        <a:srgbClr val="1C9DD8"/>
      </a:accent5>
      <a:accent6>
        <a:srgbClr val="2DAB9A"/>
      </a:accent6>
      <a:hlink>
        <a:srgbClr val="F2931D"/>
      </a:hlink>
      <a:folHlink>
        <a:srgbClr val="E3207F"/>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et Visnet_Powerpoint_V1" id="{010C41B9-FB6A-4581-AF37-BE7A156FC123}" vid="{C111D430-DBF5-4844-B563-664B450F068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8B9DA4E80C771428C2C019BD2192EFD" ma:contentTypeVersion="16" ma:contentTypeDescription="Een nieuw document maken." ma:contentTypeScope="" ma:versionID="e5e4e7714390158fa3242dc47c7435d1">
  <xsd:schema xmlns:xsd="http://www.w3.org/2001/XMLSchema" xmlns:xs="http://www.w3.org/2001/XMLSchema" xmlns:p="http://schemas.microsoft.com/office/2006/metadata/properties" xmlns:ns2="fb0b37ef-2d2e-435c-a61e-fff3a0684cc8" xmlns:ns3="f6860e69-2ed1-4161-a8f7-2209e3bc0f6f" targetNamespace="http://schemas.microsoft.com/office/2006/metadata/properties" ma:root="true" ma:fieldsID="ad4ec74427ccfd148a7486ea740d6543" ns2:_="" ns3:_="">
    <xsd:import namespace="fb0b37ef-2d2e-435c-a61e-fff3a0684cc8"/>
    <xsd:import namespace="f6860e69-2ed1-4161-a8f7-2209e3bc0f6f"/>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3:MediaServiceLocation" minOccurs="0"/>
                <xsd:element ref="ns3:MediaLengthInSeconds" minOccurs="0"/>
                <xsd:element ref="ns3:lcf76f155ced4ddcb4097134ff3c332f" minOccurs="0"/>
                <xsd:element ref="ns2: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b0b37ef-2d2e-435c-a61e-fff3a0684cc8" elementFormDefault="qualified">
    <xsd:import namespace="http://schemas.microsoft.com/office/2006/documentManagement/types"/>
    <xsd:import namespace="http://schemas.microsoft.com/office/infopath/2007/PartnerControls"/>
    <xsd:element name="SharedWithUsers" ma:index="8"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Gedeeld met details" ma:internalName="SharedWithDetails" ma:readOnly="true">
      <xsd:simpleType>
        <xsd:restriction base="dms:Note">
          <xsd:maxLength value="255"/>
        </xsd:restriction>
      </xsd:simpleType>
    </xsd:element>
    <xsd:element name="TaxCatchAll" ma:index="23" nillable="true" ma:displayName="Taxonomy Catch All Column" ma:hidden="true" ma:list="{fd0e99f7-b18a-40c2-b652-ff74d78a0d8e}" ma:internalName="TaxCatchAll" ma:showField="CatchAllData" ma:web="fb0b37ef-2d2e-435c-a61e-fff3a0684cc8">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f6860e69-2ed1-4161-a8f7-2209e3bc0f6f"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Afbeeldingtags" ma:readOnly="false" ma:fieldId="{5cf76f15-5ced-4ddc-b409-7134ff3c332f}" ma:taxonomyMulti="true" ma:sspId="d5591fdc-d46f-49cf-b414-6822db7a9997"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fb0b37ef-2d2e-435c-a61e-fff3a0684cc8" xsi:nil="true"/>
    <lcf76f155ced4ddcb4097134ff3c332f xmlns="f6860e69-2ed1-4161-a8f7-2209e3bc0f6f">
      <Terms xmlns="http://schemas.microsoft.com/office/infopath/2007/PartnerControls"/>
    </lcf76f155ced4ddcb4097134ff3c332f>
    <SharedWithUsers xmlns="fb0b37ef-2d2e-435c-a61e-fff3a0684cc8">
      <UserInfo>
        <DisplayName>Directie KC het Visnet</DisplayName>
        <AccountId>12</AccountId>
        <AccountType/>
      </UserInfo>
      <UserInfo>
        <DisplayName>Véronique van Oudenaarden</DisplayName>
        <AccountId>22</AccountId>
        <AccountType/>
      </UserInfo>
    </SharedWithUsers>
  </documentManagement>
</p:properties>
</file>

<file path=customXml/itemProps1.xml><?xml version="1.0" encoding="utf-8"?>
<ds:datastoreItem xmlns:ds="http://schemas.openxmlformats.org/officeDocument/2006/customXml" ds:itemID="{B098A374-9A88-4880-8B95-39BA3730B77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b0b37ef-2d2e-435c-a61e-fff3a0684cc8"/>
    <ds:schemaRef ds:uri="f6860e69-2ed1-4161-a8f7-2209e3bc0f6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E3003AE-079A-492C-93DA-6B16C08EB1F6}">
  <ds:schemaRefs>
    <ds:schemaRef ds:uri="http://schemas.microsoft.com/sharepoint/v3/contenttype/forms"/>
  </ds:schemaRefs>
</ds:datastoreItem>
</file>

<file path=customXml/itemProps3.xml><?xml version="1.0" encoding="utf-8"?>
<ds:datastoreItem xmlns:ds="http://schemas.openxmlformats.org/officeDocument/2006/customXml" ds:itemID="{C807061D-4DD4-40FA-AC47-A1FE1BA980EB}">
  <ds:schemaRefs>
    <ds:schemaRef ds:uri="http://schemas.microsoft.com/office/2006/metadata/properties"/>
    <ds:schemaRef ds:uri="fb0b37ef-2d2e-435c-a61e-fff3a0684cc8"/>
    <ds:schemaRef ds:uri="http://www.w3.org/XML/1998/namespace"/>
    <ds:schemaRef ds:uri="http://purl.org/dc/dcmitype/"/>
    <ds:schemaRef ds:uri="http://schemas.microsoft.com/office/2006/documentManagement/types"/>
    <ds:schemaRef ds:uri="http://purl.org/dc/elements/1.1/"/>
    <ds:schemaRef ds:uri="http://schemas.openxmlformats.org/package/2006/metadata/core-properties"/>
    <ds:schemaRef ds:uri="http://purl.org/dc/terms/"/>
    <ds:schemaRef ds:uri="http://schemas.microsoft.com/office/infopath/2007/PartnerControls"/>
    <ds:schemaRef ds:uri="f6860e69-2ed1-4161-a8f7-2209e3bc0f6f"/>
  </ds:schemaRefs>
</ds:datastoreItem>
</file>

<file path=docProps/app.xml><?xml version="1.0" encoding="utf-8"?>
<Properties xmlns="http://schemas.openxmlformats.org/officeDocument/2006/extended-properties" xmlns:vt="http://schemas.openxmlformats.org/officeDocument/2006/docPropsVTypes">
  <Template>Het Visnet_Powerpoint_V1</Template>
  <TotalTime>225</TotalTime>
  <Words>661</Words>
  <Application>Microsoft Office PowerPoint</Application>
  <PresentationFormat>Breedbeeld</PresentationFormat>
  <Paragraphs>93</Paragraphs>
  <Slides>16</Slides>
  <Notes>0</Notes>
  <HiddenSlides>0</HiddenSlides>
  <MMClips>0</MMClips>
  <ScaleCrop>false</ScaleCrop>
  <HeadingPairs>
    <vt:vector size="4" baseType="variant">
      <vt:variant>
        <vt:lpstr>Thema</vt:lpstr>
      </vt:variant>
      <vt:variant>
        <vt:i4>1</vt:i4>
      </vt:variant>
      <vt:variant>
        <vt:lpstr>Diatitels</vt:lpstr>
      </vt:variant>
      <vt:variant>
        <vt:i4>16</vt:i4>
      </vt:variant>
    </vt:vector>
  </HeadingPairs>
  <TitlesOfParts>
    <vt:vector size="17" baseType="lpstr">
      <vt:lpstr>Kantoorthema</vt:lpstr>
      <vt:lpstr>PowerPoint-presentatie</vt:lpstr>
      <vt:lpstr>Even voorstellen :…</vt:lpstr>
      <vt:lpstr>Communicatie : </vt:lpstr>
      <vt:lpstr>Het lesrooster: </vt:lpstr>
      <vt:lpstr>PowerPoint-presentatie</vt:lpstr>
      <vt:lpstr>Aandacht voor de executieve functies </vt:lpstr>
      <vt:lpstr>PowerPoint-presentatie</vt:lpstr>
      <vt:lpstr>Huiswerk: </vt:lpstr>
      <vt:lpstr>PowerPoint-presentatie</vt:lpstr>
      <vt:lpstr>Voortgezet onderwijs</vt:lpstr>
      <vt:lpstr>PowerPoint-presentatie</vt:lpstr>
      <vt:lpstr>Onderwijskundig rapport (OKR)</vt:lpstr>
      <vt:lpstr>Open dagen scholen </vt:lpstr>
      <vt:lpstr>Aanmelden </vt:lpstr>
      <vt:lpstr>Feestweek i.pv. Kamp</vt:lpstr>
      <vt:lpstr>Vragen …….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Marischa Scipio-Blüme</dc:creator>
  <cp:lastModifiedBy>Marischa Scipio-Blüme</cp:lastModifiedBy>
  <cp:revision>36</cp:revision>
  <dcterms:created xsi:type="dcterms:W3CDTF">2022-09-05T08:49:41Z</dcterms:created>
  <dcterms:modified xsi:type="dcterms:W3CDTF">2022-09-05T16:06:13Z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0x01010008B9DA4E80C771428C2C019BD2192EFD</vt:lpwstr>
  </property>
  <property fmtid="{D5CDD505-2E9C-101B-9397-08002B2CF9AE}" pid="3" name="MediaServiceImageTags">
    <vt:lpwstr/>
  </property>
</Properties>
</file>